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280" autoAdjust="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lary Mercier" userId="f24ea7f0179d80fb" providerId="LiveId" clId="{12458C66-CB17-4EC3-83FF-CC0B6364D0CA}"/>
  </pc:docChgLst>
  <pc:docChgLst>
    <pc:chgData name="Hillary Mercier" userId="f24ea7f0179d80fb" providerId="LiveId" clId="{5F0A5327-9B47-4862-86B4-820F7ACF0313}"/>
    <pc:docChg chg="custSel modSld">
      <pc:chgData name="Hillary Mercier" userId="f24ea7f0179d80fb" providerId="LiveId" clId="{5F0A5327-9B47-4862-86B4-820F7ACF0313}" dt="2018-09-04T18:23:16.195" v="14" actId="1076"/>
      <pc:docMkLst>
        <pc:docMk/>
      </pc:docMkLst>
      <pc:sldChg chg="addSp delSp modSp">
        <pc:chgData name="Hillary Mercier" userId="f24ea7f0179d80fb" providerId="LiveId" clId="{5F0A5327-9B47-4862-86B4-820F7ACF0313}" dt="2018-09-04T18:23:16.195" v="14" actId="1076"/>
        <pc:sldMkLst>
          <pc:docMk/>
          <pc:sldMk cId="2736357689" sldId="272"/>
        </pc:sldMkLst>
        <pc:spChg chg="add mod">
          <ac:chgData name="Hillary Mercier" userId="f24ea7f0179d80fb" providerId="LiveId" clId="{5F0A5327-9B47-4862-86B4-820F7ACF0313}" dt="2018-09-04T18:23:01.777" v="9" actId="1076"/>
          <ac:spMkLst>
            <pc:docMk/>
            <pc:sldMk cId="2736357689" sldId="272"/>
            <ac:spMk id="2" creationId="{F760C49D-2BE8-41FD-AB37-7F9298983C68}"/>
          </ac:spMkLst>
        </pc:spChg>
        <pc:spChg chg="mod">
          <ac:chgData name="Hillary Mercier" userId="f24ea7f0179d80fb" providerId="LiveId" clId="{5F0A5327-9B47-4862-86B4-820F7ACF0313}" dt="2018-09-04T18:22:32.136" v="7" actId="207"/>
          <ac:spMkLst>
            <pc:docMk/>
            <pc:sldMk cId="2736357689" sldId="272"/>
            <ac:spMk id="3" creationId="{77DEE561-8216-422A-8DCD-92CF65EDDCBD}"/>
          </ac:spMkLst>
        </pc:spChg>
        <pc:spChg chg="mod">
          <ac:chgData name="Hillary Mercier" userId="f24ea7f0179d80fb" providerId="LiveId" clId="{5F0A5327-9B47-4862-86B4-820F7ACF0313}" dt="2018-09-04T18:23:07.793" v="11" actId="1076"/>
          <ac:spMkLst>
            <pc:docMk/>
            <pc:sldMk cId="2736357689" sldId="272"/>
            <ac:spMk id="4" creationId="{B9047732-83E9-4926-BF5E-7AA47ECD3DBF}"/>
          </ac:spMkLst>
        </pc:spChg>
        <pc:spChg chg="mod">
          <ac:chgData name="Hillary Mercier" userId="f24ea7f0179d80fb" providerId="LiveId" clId="{5F0A5327-9B47-4862-86B4-820F7ACF0313}" dt="2018-09-04T18:23:16.195" v="14" actId="1076"/>
          <ac:spMkLst>
            <pc:docMk/>
            <pc:sldMk cId="2736357689" sldId="272"/>
            <ac:spMk id="8" creationId="{B0297382-659B-4C93-9098-2E86C0200548}"/>
          </ac:spMkLst>
        </pc:spChg>
        <pc:spChg chg="mod">
          <ac:chgData name="Hillary Mercier" userId="f24ea7f0179d80fb" providerId="LiveId" clId="{5F0A5327-9B47-4862-86B4-820F7ACF0313}" dt="2018-09-04T18:23:13.102" v="13" actId="1076"/>
          <ac:spMkLst>
            <pc:docMk/>
            <pc:sldMk cId="2736357689" sldId="272"/>
            <ac:spMk id="10" creationId="{A88E7B8F-7B82-456C-A1CE-C5DB446A6EF6}"/>
          </ac:spMkLst>
        </pc:spChg>
        <pc:spChg chg="del mod">
          <ac:chgData name="Hillary Mercier" userId="f24ea7f0179d80fb" providerId="LiveId" clId="{5F0A5327-9B47-4862-86B4-820F7ACF0313}" dt="2018-09-04T18:21:40.780" v="2" actId="478"/>
          <ac:spMkLst>
            <pc:docMk/>
            <pc:sldMk cId="2736357689" sldId="272"/>
            <ac:spMk id="12" creationId="{C3CC45C1-B163-479C-9FD8-EBAF9233129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AFA5A-96BA-4762-82A2-AC186EA689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Introduction to Shakespeare’s Hamlet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1C24C7-732A-4337-BECA-C66B5ED51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ELA B30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111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53750-FC4A-4751-96B0-D9EA50F8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dirty="0"/>
              <a:t>Ophelia</a:t>
            </a:r>
            <a:endParaRPr lang="en-US" sz="5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41BD84-158F-440F-94B9-5EF02D38254C}"/>
              </a:ext>
            </a:extLst>
          </p:cNvPr>
          <p:cNvSpPr/>
          <p:nvPr/>
        </p:nvSpPr>
        <p:spPr>
          <a:xfrm>
            <a:off x="6283085" y="2649282"/>
            <a:ext cx="548329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Polonius’ daughter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CA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ister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of Laertes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CA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r>
              <a:rPr 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over of Hamlet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31E243-9C44-4F88-84B1-2EFC4161F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226" y="1953966"/>
            <a:ext cx="3880402" cy="466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066DB-0660-4CEB-AFE0-CA0B5B118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dirty="0"/>
              <a:t>Laertes</a:t>
            </a:r>
            <a:endParaRPr lang="en-US" sz="5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518F0A-6B6C-4188-BD26-FDE2F95B4F1E}"/>
              </a:ext>
            </a:extLst>
          </p:cNvPr>
          <p:cNvSpPr/>
          <p:nvPr/>
        </p:nvSpPr>
        <p:spPr>
          <a:xfrm>
            <a:off x="6374401" y="2901074"/>
            <a:ext cx="54195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Polonius’ son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Ophelia’s brother</a:t>
            </a:r>
            <a:r>
              <a:rPr 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81D731-F5FD-4E70-8537-F217223437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23" r="21323"/>
          <a:stretch/>
        </p:blipFill>
        <p:spPr>
          <a:xfrm>
            <a:off x="1083212" y="2285412"/>
            <a:ext cx="4639668" cy="352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6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C492-E9B5-4A90-B4E4-D641254B5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dirty="0"/>
              <a:t>Fortinbras</a:t>
            </a:r>
            <a:endParaRPr lang="en-US" sz="5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A39FAA-5282-409C-9167-DB77222E1354}"/>
              </a:ext>
            </a:extLst>
          </p:cNvPr>
          <p:cNvSpPr/>
          <p:nvPr/>
        </p:nvSpPr>
        <p:spPr>
          <a:xfrm>
            <a:off x="5092977" y="2995470"/>
            <a:ext cx="709902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Young Prince of Norway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CA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ather was killed by Hamlet’s father</a:t>
            </a:r>
            <a:endParaRPr lang="en-US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E39EFC-4C51-466F-BE3F-8BB2A6E055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54" r="22874"/>
          <a:stretch/>
        </p:blipFill>
        <p:spPr>
          <a:xfrm>
            <a:off x="352165" y="2167554"/>
            <a:ext cx="4740812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8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B161E-EDF2-4885-9014-FA1A681E5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sz="6000" dirty="0"/>
              <a:t>The ghost</a:t>
            </a:r>
            <a:endParaRPr lang="en-US" sz="6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9E23DE-975E-463D-83A5-D65A69AF99E8}"/>
              </a:ext>
            </a:extLst>
          </p:cNvPr>
          <p:cNvSpPr/>
          <p:nvPr/>
        </p:nvSpPr>
        <p:spPr>
          <a:xfrm>
            <a:off x="4614203" y="3192418"/>
            <a:ext cx="77794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Seeming spirit of Hamlet’s deceased father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BD8CD6-8551-4441-9028-78E3D8D8A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53" r="26361"/>
          <a:stretch/>
        </p:blipFill>
        <p:spPr>
          <a:xfrm>
            <a:off x="337623" y="2445287"/>
            <a:ext cx="5101217" cy="38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76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7D39C-7EF5-4778-82D6-F298C11FF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Minor characters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95B0D3-54AF-41B5-B24E-55EF3FD54553}"/>
              </a:ext>
            </a:extLst>
          </p:cNvPr>
          <p:cNvSpPr/>
          <p:nvPr/>
        </p:nvSpPr>
        <p:spPr>
          <a:xfrm>
            <a:off x="196339" y="2342690"/>
            <a:ext cx="1178872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Rosencrantz and Guildenstern</a:t>
            </a:r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friends of Hamlet</a:t>
            </a:r>
          </a:p>
          <a:p>
            <a:pPr algn="ctr"/>
            <a:r>
              <a:rPr lang="en-CA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r>
              <a:rPr lang="en-US" sz="4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sric</a:t>
            </a:r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foolish courtier</a:t>
            </a:r>
          </a:p>
          <a:p>
            <a:pPr algn="ctr"/>
            <a:r>
              <a:rPr lang="en-CA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</a:t>
            </a:r>
            <a:r>
              <a:rPr lang="en-US" sz="4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oltimand</a:t>
            </a:r>
            <a:r>
              <a:rPr lang="en-US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and </a:t>
            </a:r>
            <a:r>
              <a:rPr lang="en-US" sz="4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Cornerlius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courtiers</a:t>
            </a:r>
          </a:p>
          <a:p>
            <a:pPr algn="ctr"/>
            <a:r>
              <a:rPr lang="en-CA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r>
              <a:rPr lang="en-US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arcellus</a:t>
            </a:r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and </a:t>
            </a:r>
            <a:r>
              <a:rPr lang="en-US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Barnardo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officers who stand guard</a:t>
            </a:r>
          </a:p>
          <a:p>
            <a:pPr algn="ctr"/>
            <a:r>
              <a:rPr lang="en-CA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  <a:r>
              <a:rPr lang="en-US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rancisco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Soldier and guardsman of Elsinore</a:t>
            </a:r>
          </a:p>
          <a:p>
            <a:pPr algn="ctr"/>
            <a:r>
              <a:rPr lang="en-CA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r>
              <a:rPr lang="en-US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eynaldo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Polonius’ servant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6946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48BC0-4E44-4012-A481-8F40D7B7A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600" dirty="0"/>
              <a:t>Setting</a:t>
            </a:r>
            <a:r>
              <a:rPr lang="en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3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9ACE6B-F6C8-4367-9580-33992EF5F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089" y="1479745"/>
            <a:ext cx="6576720" cy="41019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B47AF8-A0A5-4A1A-948B-6E663A8A388C}"/>
              </a:ext>
            </a:extLst>
          </p:cNvPr>
          <p:cNvSpPr/>
          <p:nvPr/>
        </p:nvSpPr>
        <p:spPr>
          <a:xfrm>
            <a:off x="-262597" y="1479745"/>
            <a:ext cx="599989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Elsinore, Denmark </a:t>
            </a:r>
          </a:p>
          <a:p>
            <a:pPr algn="ctr"/>
            <a:endParaRPr lang="en-CA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CA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oyal Palace and city Elsinore</a:t>
            </a:r>
            <a:endParaRPr lang="en-US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7968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EB42BA-FC83-4A25-86F1-B0D7D3BDE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113" y="398170"/>
            <a:ext cx="6987001" cy="606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10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4E73F-243A-4695-90DC-65B6BC789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09" y="1424719"/>
            <a:ext cx="4464440" cy="4781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7C12C0-B037-4AA5-967F-033AE9BBC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273" y="1776412"/>
            <a:ext cx="5524418" cy="368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4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07A7C-78AE-46C5-8A94-D5E916FDB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/>
              <a:t>Elements of a tragedy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94791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DEE561-8216-422A-8DCD-92CF65EDDCBD}"/>
              </a:ext>
            </a:extLst>
          </p:cNvPr>
          <p:cNvSpPr/>
          <p:nvPr/>
        </p:nvSpPr>
        <p:spPr>
          <a:xfrm>
            <a:off x="641844" y="736162"/>
            <a:ext cx="3503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Tragic Hero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047732-83E9-4926-BF5E-7AA47ECD3DBF}"/>
              </a:ext>
            </a:extLst>
          </p:cNvPr>
          <p:cNvSpPr/>
          <p:nvPr/>
        </p:nvSpPr>
        <p:spPr>
          <a:xfrm>
            <a:off x="2167113" y="5839539"/>
            <a:ext cx="96278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struggle between good and evil </a:t>
            </a:r>
            <a:endParaRPr lang="en-US" sz="5400" dirty="0">
              <a:ln w="0"/>
              <a:solidFill>
                <a:srgbClr val="33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6DDE6D-451B-4C9B-B857-162B62588E88}"/>
              </a:ext>
            </a:extLst>
          </p:cNvPr>
          <p:cNvSpPr/>
          <p:nvPr/>
        </p:nvSpPr>
        <p:spPr>
          <a:xfrm>
            <a:off x="8654723" y="1949821"/>
            <a:ext cx="3319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Hamartia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0673A-3188-4631-8384-80A99AA5EA0D}"/>
              </a:ext>
            </a:extLst>
          </p:cNvPr>
          <p:cNvSpPr/>
          <p:nvPr/>
        </p:nvSpPr>
        <p:spPr>
          <a:xfrm>
            <a:off x="3942882" y="2819517"/>
            <a:ext cx="4929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External Conflict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F729A9-B4EF-456C-9C58-C8DE272DF98D}"/>
              </a:ext>
            </a:extLst>
          </p:cNvPr>
          <p:cNvSpPr/>
          <p:nvPr/>
        </p:nvSpPr>
        <p:spPr>
          <a:xfrm>
            <a:off x="2196698" y="1706111"/>
            <a:ext cx="5612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Internal Conflict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297382-659B-4C93-9098-2E86C0200548}"/>
              </a:ext>
            </a:extLst>
          </p:cNvPr>
          <p:cNvSpPr/>
          <p:nvPr/>
        </p:nvSpPr>
        <p:spPr>
          <a:xfrm>
            <a:off x="3870228" y="4869590"/>
            <a:ext cx="3225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Catharsis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8E7B8F-7B82-456C-A1CE-C5DB446A6EF6}"/>
              </a:ext>
            </a:extLst>
          </p:cNvPr>
          <p:cNvSpPr/>
          <p:nvPr/>
        </p:nvSpPr>
        <p:spPr>
          <a:xfrm>
            <a:off x="4542149" y="3840514"/>
            <a:ext cx="7649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Supernatural Elements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846A79-2B37-4356-ACA0-E70AA0F661B5}"/>
              </a:ext>
            </a:extLst>
          </p:cNvPr>
          <p:cNvSpPr/>
          <p:nvPr/>
        </p:nvSpPr>
        <p:spPr>
          <a:xfrm>
            <a:off x="7460122" y="556796"/>
            <a:ext cx="4334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Comic Relief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60C49D-2BE8-41FD-AB37-7F9298983C68}"/>
              </a:ext>
            </a:extLst>
          </p:cNvPr>
          <p:cNvSpPr/>
          <p:nvPr/>
        </p:nvSpPr>
        <p:spPr>
          <a:xfrm>
            <a:off x="178878" y="3102969"/>
            <a:ext cx="273036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8080"/>
                </a:solidFill>
                <a:effectLst/>
              </a:rPr>
              <a:t>Lack of Poetic Justice</a:t>
            </a:r>
            <a:endParaRPr lang="en-CA" sz="5400" b="1" cap="none" spc="0" dirty="0">
              <a:ln/>
              <a:solidFill>
                <a:srgbClr val="00808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6357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3EF7-01EE-4D91-8052-537FC40E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600" dirty="0"/>
              <a:t>Characters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37482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C98A2-3681-4576-90A1-2F8626742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dirty="0"/>
              <a:t>Hamlet</a:t>
            </a:r>
            <a:r>
              <a:rPr lang="en-CA" sz="4400" dirty="0"/>
              <a:t> 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EBD76-33EC-4C41-8D85-55E0E9F0A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94" y="1961321"/>
            <a:ext cx="3012598" cy="45881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BB5B23-6E2D-478A-AB51-CF5360297672}"/>
              </a:ext>
            </a:extLst>
          </p:cNvPr>
          <p:cNvSpPr/>
          <p:nvPr/>
        </p:nvSpPr>
        <p:spPr>
          <a:xfrm>
            <a:off x="4363492" y="2177905"/>
            <a:ext cx="709775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CA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Prince of Denmark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CA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Student at the University of Wittenberg</a:t>
            </a:r>
            <a:endParaRPr lang="en-CA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CA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Son of the late King Hamlet and Queen Gertrude</a:t>
            </a:r>
            <a:endParaRPr lang="en-US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587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CD425-BA42-4960-A1D0-1956CDA3F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dirty="0"/>
              <a:t>Claudius</a:t>
            </a:r>
            <a:r>
              <a:rPr lang="en-CA" sz="4000" dirty="0"/>
              <a:t> 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AC11DB-3D9A-4F16-A614-44098A601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973950"/>
            <a:ext cx="5610225" cy="44386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EF07AE-E77A-4D74-B2CD-AA8F5E8A23CC}"/>
              </a:ext>
            </a:extLst>
          </p:cNvPr>
          <p:cNvSpPr/>
          <p:nvPr/>
        </p:nvSpPr>
        <p:spPr>
          <a:xfrm>
            <a:off x="5499652" y="2485115"/>
            <a:ext cx="687787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King of Denmark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CA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Uncle </a:t>
            </a:r>
            <a:r>
              <a:rPr lang="en-CA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 Hamlet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CA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Recently married to Gertrude</a:t>
            </a:r>
          </a:p>
        </p:txBody>
      </p:sp>
    </p:spTree>
    <p:extLst>
      <p:ext uri="{BB962C8B-B14F-4D97-AF65-F5344CB8AC3E}">
        <p14:creationId xmlns:p14="http://schemas.microsoft.com/office/powerpoint/2010/main" val="2230023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C029-6CD3-45C8-A156-2727893F2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dirty="0"/>
              <a:t>Gertrude</a:t>
            </a:r>
            <a:endParaRPr lang="en-US" sz="5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891FE1-4BD8-40ED-B8CC-DBFD39749D30}"/>
              </a:ext>
            </a:extLst>
          </p:cNvPr>
          <p:cNvSpPr/>
          <p:nvPr/>
        </p:nvSpPr>
        <p:spPr>
          <a:xfrm>
            <a:off x="6096000" y="2495304"/>
            <a:ext cx="584145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Queen of Denmark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CA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Mother of Hamlet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CA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Recently married to Claudius</a:t>
            </a:r>
            <a:endParaRPr lang="en-US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39774-D4ED-4076-B445-BB77E807F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05" r="22560"/>
          <a:stretch/>
        </p:blipFill>
        <p:spPr>
          <a:xfrm>
            <a:off x="1027044" y="2054296"/>
            <a:ext cx="3982278" cy="43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45534-A08E-4D9A-9826-9A82B9A4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dirty="0"/>
              <a:t>Polonius</a:t>
            </a:r>
            <a:endParaRPr lang="en-US" sz="5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54910C-ED91-4795-A6F6-CD88D1347BF7}"/>
              </a:ext>
            </a:extLst>
          </p:cNvPr>
          <p:cNvSpPr/>
          <p:nvPr/>
        </p:nvSpPr>
        <p:spPr>
          <a:xfrm>
            <a:off x="4343186" y="2662535"/>
            <a:ext cx="8206624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Lord Chamberlain of Claudius’s Court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CA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ather of Laertes and Ophelia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5066CD-03AB-4AFC-942A-3BF2361D6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72" y="2053298"/>
            <a:ext cx="4383371" cy="438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9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54ECA-DCFB-439B-99B3-BFFACAB68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dirty="0"/>
              <a:t>Horatio</a:t>
            </a:r>
            <a:endParaRPr lang="en-US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8DB7C-2E7A-479F-9D2D-C6B65EDED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48"/>
          <a:stretch/>
        </p:blipFill>
        <p:spPr>
          <a:xfrm>
            <a:off x="277075" y="2515706"/>
            <a:ext cx="5818925" cy="35710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64FC0C-3A94-4BE8-BFEE-67B7E7DD7F4A}"/>
              </a:ext>
            </a:extLst>
          </p:cNvPr>
          <p:cNvSpPr/>
          <p:nvPr/>
        </p:nvSpPr>
        <p:spPr>
          <a:xfrm>
            <a:off x="5642290" y="3113109"/>
            <a:ext cx="677499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Hamlet’s close friend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CA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Loyal companion</a:t>
            </a:r>
            <a:endParaRPr lang="en-US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40518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156</TotalTime>
  <Words>184</Words>
  <Application>Microsoft Office PowerPoint</Application>
  <PresentationFormat>Widescreen</PresentationFormat>
  <Paragraphs>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Gill Sans MT</vt:lpstr>
      <vt:lpstr>Wingdings 2</vt:lpstr>
      <vt:lpstr>Dividend</vt:lpstr>
      <vt:lpstr>Introduction to Shakespeare’s Hamlet</vt:lpstr>
      <vt:lpstr>Elements of a tragedy </vt:lpstr>
      <vt:lpstr>PowerPoint Presentation</vt:lpstr>
      <vt:lpstr>Characters </vt:lpstr>
      <vt:lpstr>Hamlet </vt:lpstr>
      <vt:lpstr>Claudius </vt:lpstr>
      <vt:lpstr>Gertrude</vt:lpstr>
      <vt:lpstr>Polonius</vt:lpstr>
      <vt:lpstr>Horatio</vt:lpstr>
      <vt:lpstr>Ophelia</vt:lpstr>
      <vt:lpstr>Laertes</vt:lpstr>
      <vt:lpstr>Fortinbras</vt:lpstr>
      <vt:lpstr>The ghost</vt:lpstr>
      <vt:lpstr>Minor characters </vt:lpstr>
      <vt:lpstr>Setting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Shakespeare’s Hamlet</dc:title>
  <dc:creator>Hillary Mercier</dc:creator>
  <cp:lastModifiedBy>Hillary Mercier</cp:lastModifiedBy>
  <cp:revision>10</cp:revision>
  <dcterms:created xsi:type="dcterms:W3CDTF">2018-03-13T02:08:52Z</dcterms:created>
  <dcterms:modified xsi:type="dcterms:W3CDTF">2018-09-04T18:23:42Z</dcterms:modified>
</cp:coreProperties>
</file>