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69" r:id="rId6"/>
    <p:sldId id="276" r:id="rId7"/>
    <p:sldId id="270" r:id="rId8"/>
    <p:sldId id="277" r:id="rId9"/>
    <p:sldId id="278" r:id="rId10"/>
    <p:sldId id="279" r:id="rId11"/>
    <p:sldId id="267" r:id="rId12"/>
    <p:sldId id="259" r:id="rId13"/>
    <p:sldId id="261" r:id="rId14"/>
    <p:sldId id="268" r:id="rId15"/>
    <p:sldId id="256" r:id="rId16"/>
    <p:sldId id="258" r:id="rId17"/>
    <p:sldId id="271" r:id="rId18"/>
    <p:sldId id="262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CC"/>
    <a:srgbClr val="D60093"/>
    <a:srgbClr val="00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lary Mercier" userId="f24ea7f0179d80fb" providerId="LiveId" clId="{1DA77A74-6CC6-44FD-9723-762018F4308D}"/>
    <pc:docChg chg="custSel addSld delSld modSld sldOrd">
      <pc:chgData name="Hillary Mercier" userId="f24ea7f0179d80fb" providerId="LiveId" clId="{1DA77A74-6CC6-44FD-9723-762018F4308D}" dt="2018-12-19T15:32:12.106" v="1124" actId="1076"/>
      <pc:docMkLst>
        <pc:docMk/>
      </pc:docMkLst>
      <pc:sldChg chg="modSp ord">
        <pc:chgData name="Hillary Mercier" userId="f24ea7f0179d80fb" providerId="LiveId" clId="{1DA77A74-6CC6-44FD-9723-762018F4308D}" dt="2018-12-19T15:21:43.027" v="993" actId="313"/>
        <pc:sldMkLst>
          <pc:docMk/>
          <pc:sldMk cId="1264385985" sldId="256"/>
        </pc:sldMkLst>
        <pc:spChg chg="mod">
          <ac:chgData name="Hillary Mercier" userId="f24ea7f0179d80fb" providerId="LiveId" clId="{1DA77A74-6CC6-44FD-9723-762018F4308D}" dt="2018-12-19T15:21:43.027" v="993" actId="313"/>
          <ac:spMkLst>
            <pc:docMk/>
            <pc:sldMk cId="1264385985" sldId="256"/>
            <ac:spMk id="4" creationId="{43808B49-399A-4E22-8D26-6E50EC4C32EF}"/>
          </ac:spMkLst>
        </pc:spChg>
      </pc:sldChg>
      <pc:sldChg chg="del">
        <pc:chgData name="Hillary Mercier" userId="f24ea7f0179d80fb" providerId="LiveId" clId="{1DA77A74-6CC6-44FD-9723-762018F4308D}" dt="2018-12-19T15:24:08.709" v="994" actId="2696"/>
        <pc:sldMkLst>
          <pc:docMk/>
          <pc:sldMk cId="1075667298" sldId="257"/>
        </pc:sldMkLst>
      </pc:sldChg>
      <pc:sldChg chg="ord">
        <pc:chgData name="Hillary Mercier" userId="f24ea7f0179d80fb" providerId="LiveId" clId="{1DA77A74-6CC6-44FD-9723-762018F4308D}" dt="2018-12-18T17:14:57.087" v="4"/>
        <pc:sldMkLst>
          <pc:docMk/>
          <pc:sldMk cId="525743028" sldId="259"/>
        </pc:sldMkLst>
      </pc:sldChg>
      <pc:sldChg chg="del ord">
        <pc:chgData name="Hillary Mercier" userId="f24ea7f0179d80fb" providerId="LiveId" clId="{1DA77A74-6CC6-44FD-9723-762018F4308D}" dt="2018-12-19T15:24:15.430" v="995" actId="2696"/>
        <pc:sldMkLst>
          <pc:docMk/>
          <pc:sldMk cId="3764033939" sldId="260"/>
        </pc:sldMkLst>
      </pc:sldChg>
      <pc:sldChg chg="ord">
        <pc:chgData name="Hillary Mercier" userId="f24ea7f0179d80fb" providerId="LiveId" clId="{1DA77A74-6CC6-44FD-9723-762018F4308D}" dt="2018-12-18T17:15:02.955" v="7"/>
        <pc:sldMkLst>
          <pc:docMk/>
          <pc:sldMk cId="2737534098" sldId="261"/>
        </pc:sldMkLst>
      </pc:sldChg>
      <pc:sldChg chg="ord">
        <pc:chgData name="Hillary Mercier" userId="f24ea7f0179d80fb" providerId="LiveId" clId="{1DA77A74-6CC6-44FD-9723-762018F4308D}" dt="2018-12-18T17:17:23.633" v="14"/>
        <pc:sldMkLst>
          <pc:docMk/>
          <pc:sldMk cId="1440562659" sldId="262"/>
        </pc:sldMkLst>
      </pc:sldChg>
      <pc:sldChg chg="ord">
        <pc:chgData name="Hillary Mercier" userId="f24ea7f0179d80fb" providerId="LiveId" clId="{1DA77A74-6CC6-44FD-9723-762018F4308D}" dt="2018-12-18T17:15:26.097" v="13"/>
        <pc:sldMkLst>
          <pc:docMk/>
          <pc:sldMk cId="2278794763" sldId="264"/>
        </pc:sldMkLst>
      </pc:sldChg>
      <pc:sldChg chg="addSp delSp modSp del ord">
        <pc:chgData name="Hillary Mercier" userId="f24ea7f0179d80fb" providerId="LiveId" clId="{1DA77A74-6CC6-44FD-9723-762018F4308D}" dt="2018-12-19T15:32:08.840" v="1123" actId="2696"/>
        <pc:sldMkLst>
          <pc:docMk/>
          <pc:sldMk cId="442504964" sldId="266"/>
        </pc:sldMkLst>
        <pc:spChg chg="add del mod">
          <ac:chgData name="Hillary Mercier" userId="f24ea7f0179d80fb" providerId="LiveId" clId="{1DA77A74-6CC6-44FD-9723-762018F4308D}" dt="2018-12-19T15:30:20.498" v="1081" actId="478"/>
          <ac:spMkLst>
            <pc:docMk/>
            <pc:sldMk cId="442504964" sldId="266"/>
            <ac:spMk id="2" creationId="{170B435E-C2A4-4F51-A2F1-02EC78DAB405}"/>
          </ac:spMkLst>
        </pc:spChg>
        <pc:spChg chg="add del mod">
          <ac:chgData name="Hillary Mercier" userId="f24ea7f0179d80fb" providerId="LiveId" clId="{1DA77A74-6CC6-44FD-9723-762018F4308D}" dt="2018-12-19T15:30:52.445" v="1092" actId="478"/>
          <ac:spMkLst>
            <pc:docMk/>
            <pc:sldMk cId="442504964" sldId="266"/>
            <ac:spMk id="3" creationId="{308442F6-F684-44CC-B9D5-16C9DA773A32}"/>
          </ac:spMkLst>
        </pc:spChg>
        <pc:spChg chg="add del mod">
          <ac:chgData name="Hillary Mercier" userId="f24ea7f0179d80fb" providerId="LiveId" clId="{1DA77A74-6CC6-44FD-9723-762018F4308D}" dt="2018-12-19T15:31:33.022" v="1109" actId="478"/>
          <ac:spMkLst>
            <pc:docMk/>
            <pc:sldMk cId="442504964" sldId="266"/>
            <ac:spMk id="4" creationId="{0C363C90-051C-4EB6-A228-F9A5F07B509D}"/>
          </ac:spMkLst>
        </pc:spChg>
        <pc:spChg chg="add del mod">
          <ac:chgData name="Hillary Mercier" userId="f24ea7f0179d80fb" providerId="LiveId" clId="{1DA77A74-6CC6-44FD-9723-762018F4308D}" dt="2018-12-19T15:24:57.390" v="1036" actId="478"/>
          <ac:spMkLst>
            <pc:docMk/>
            <pc:sldMk cId="442504964" sldId="266"/>
            <ac:spMk id="5" creationId="{558A2191-C5F3-4848-8F8A-5DCFD09ED481}"/>
          </ac:spMkLst>
        </pc:spChg>
        <pc:spChg chg="add del mod">
          <ac:chgData name="Hillary Mercier" userId="f24ea7f0179d80fb" providerId="LiveId" clId="{1DA77A74-6CC6-44FD-9723-762018F4308D}" dt="2018-12-19T15:31:54.863" v="1117" actId="478"/>
          <ac:spMkLst>
            <pc:docMk/>
            <pc:sldMk cId="442504964" sldId="266"/>
            <ac:spMk id="6" creationId="{698EBA28-57B3-464F-A079-88CA7F430586}"/>
          </ac:spMkLst>
        </pc:spChg>
      </pc:sldChg>
      <pc:sldChg chg="delSp modSp add ord">
        <pc:chgData name="Hillary Mercier" userId="f24ea7f0179d80fb" providerId="LiveId" clId="{1DA77A74-6CC6-44FD-9723-762018F4308D}" dt="2018-12-18T17:31:19.204" v="47" actId="403"/>
        <pc:sldMkLst>
          <pc:docMk/>
          <pc:sldMk cId="2483333226" sldId="267"/>
        </pc:sldMkLst>
        <pc:spChg chg="mod">
          <ac:chgData name="Hillary Mercier" userId="f24ea7f0179d80fb" providerId="LiveId" clId="{1DA77A74-6CC6-44FD-9723-762018F4308D}" dt="2018-12-18T17:31:19.204" v="47" actId="403"/>
          <ac:spMkLst>
            <pc:docMk/>
            <pc:sldMk cId="2483333226" sldId="267"/>
            <ac:spMk id="2" creationId="{0FF7CE51-3C98-4726-8ACA-6E6E36D60F82}"/>
          </ac:spMkLst>
        </pc:spChg>
        <pc:spChg chg="del">
          <ac:chgData name="Hillary Mercier" userId="f24ea7f0179d80fb" providerId="LiveId" clId="{1DA77A74-6CC6-44FD-9723-762018F4308D}" dt="2018-12-18T17:31:00.538" v="41" actId="478"/>
          <ac:spMkLst>
            <pc:docMk/>
            <pc:sldMk cId="2483333226" sldId="267"/>
            <ac:spMk id="3" creationId="{1D6B56D2-5F02-45A8-BB0F-815AFF41B72A}"/>
          </ac:spMkLst>
        </pc:spChg>
      </pc:sldChg>
      <pc:sldChg chg="addSp delSp modSp add">
        <pc:chgData name="Hillary Mercier" userId="f24ea7f0179d80fb" providerId="LiveId" clId="{1DA77A74-6CC6-44FD-9723-762018F4308D}" dt="2018-12-19T15:32:12.106" v="1124" actId="1076"/>
        <pc:sldMkLst>
          <pc:docMk/>
          <pc:sldMk cId="619019523" sldId="268"/>
        </pc:sldMkLst>
        <pc:spChg chg="add del mod">
          <ac:chgData name="Hillary Mercier" userId="f24ea7f0179d80fb" providerId="LiveId" clId="{1DA77A74-6CC6-44FD-9723-762018F4308D}" dt="2018-12-19T15:24:33.793" v="997" actId="478"/>
          <ac:spMkLst>
            <pc:docMk/>
            <pc:sldMk cId="619019523" sldId="268"/>
            <ac:spMk id="2" creationId="{AF1FA3D7-C109-401C-B87A-E5A0A0559BC7}"/>
          </ac:spMkLst>
        </pc:spChg>
        <pc:spChg chg="add mod">
          <ac:chgData name="Hillary Mercier" userId="f24ea7f0179d80fb" providerId="LiveId" clId="{1DA77A74-6CC6-44FD-9723-762018F4308D}" dt="2018-12-19T15:32:12.106" v="1124" actId="1076"/>
          <ac:spMkLst>
            <pc:docMk/>
            <pc:sldMk cId="619019523" sldId="268"/>
            <ac:spMk id="3" creationId="{CC3A933D-BA03-4B23-A70A-C48DB6873299}"/>
          </ac:spMkLst>
        </pc:spChg>
        <pc:spChg chg="add mod">
          <ac:chgData name="Hillary Mercier" userId="f24ea7f0179d80fb" providerId="LiveId" clId="{1DA77A74-6CC6-44FD-9723-762018F4308D}" dt="2018-12-18T18:36:39.308" v="111" actId="1076"/>
          <ac:spMkLst>
            <pc:docMk/>
            <pc:sldMk cId="619019523" sldId="268"/>
            <ac:spMk id="4" creationId="{6ED3E62A-9884-4D8C-AD73-35EFED3AE6C9}"/>
          </ac:spMkLst>
        </pc:spChg>
        <pc:spChg chg="add mod">
          <ac:chgData name="Hillary Mercier" userId="f24ea7f0179d80fb" providerId="LiveId" clId="{1DA77A74-6CC6-44FD-9723-762018F4308D}" dt="2018-12-19T15:30:07.726" v="1079" actId="1076"/>
          <ac:spMkLst>
            <pc:docMk/>
            <pc:sldMk cId="619019523" sldId="268"/>
            <ac:spMk id="5" creationId="{6CB91B33-1684-49EC-AE93-35840F664465}"/>
          </ac:spMkLst>
        </pc:spChg>
        <pc:spChg chg="add del">
          <ac:chgData name="Hillary Mercier" userId="f24ea7f0179d80fb" providerId="LiveId" clId="{1DA77A74-6CC6-44FD-9723-762018F4308D}" dt="2018-12-19T15:30:25.771" v="1083"/>
          <ac:spMkLst>
            <pc:docMk/>
            <pc:sldMk cId="619019523" sldId="268"/>
            <ac:spMk id="6" creationId="{425F8A0C-1174-49A6-920C-4F54B4CDE563}"/>
          </ac:spMkLst>
        </pc:spChg>
        <pc:spChg chg="add mod">
          <ac:chgData name="Hillary Mercier" userId="f24ea7f0179d80fb" providerId="LiveId" clId="{1DA77A74-6CC6-44FD-9723-762018F4308D}" dt="2018-12-19T15:30:44.766" v="1091" actId="1076"/>
          <ac:spMkLst>
            <pc:docMk/>
            <pc:sldMk cId="619019523" sldId="268"/>
            <ac:spMk id="7" creationId="{5302E8DB-3D46-4E11-8FDB-D0D3AFE6984D}"/>
          </ac:spMkLst>
        </pc:spChg>
        <pc:spChg chg="add mod">
          <ac:chgData name="Hillary Mercier" userId="f24ea7f0179d80fb" providerId="LiveId" clId="{1DA77A74-6CC6-44FD-9723-762018F4308D}" dt="2018-12-19T15:31:23.568" v="1108" actId="1076"/>
          <ac:spMkLst>
            <pc:docMk/>
            <pc:sldMk cId="619019523" sldId="268"/>
            <ac:spMk id="8" creationId="{16BA8800-1626-4707-939B-78CA5AE7ACFC}"/>
          </ac:spMkLst>
        </pc:spChg>
        <pc:spChg chg="add mod">
          <ac:chgData name="Hillary Mercier" userId="f24ea7f0179d80fb" providerId="LiveId" clId="{1DA77A74-6CC6-44FD-9723-762018F4308D}" dt="2018-12-19T15:31:46.208" v="1116" actId="1076"/>
          <ac:spMkLst>
            <pc:docMk/>
            <pc:sldMk cId="619019523" sldId="268"/>
            <ac:spMk id="9" creationId="{87701ECA-1B72-4E8C-A4F1-08568838B0F4}"/>
          </ac:spMkLst>
        </pc:spChg>
        <pc:spChg chg="add mod">
          <ac:chgData name="Hillary Mercier" userId="f24ea7f0179d80fb" providerId="LiveId" clId="{1DA77A74-6CC6-44FD-9723-762018F4308D}" dt="2018-12-19T15:32:04.070" v="1122" actId="403"/>
          <ac:spMkLst>
            <pc:docMk/>
            <pc:sldMk cId="619019523" sldId="268"/>
            <ac:spMk id="10" creationId="{7D068C34-750D-4691-A5CD-139767010678}"/>
          </ac:spMkLst>
        </pc:spChg>
      </pc:sldChg>
      <pc:sldChg chg="addSp delSp modSp add ord">
        <pc:chgData name="Hillary Mercier" userId="f24ea7f0179d80fb" providerId="LiveId" clId="{1DA77A74-6CC6-44FD-9723-762018F4308D}" dt="2018-12-19T15:17:06.124" v="943" actId="1076"/>
        <pc:sldMkLst>
          <pc:docMk/>
          <pc:sldMk cId="1948076802" sldId="269"/>
        </pc:sldMkLst>
        <pc:spChg chg="add mod">
          <ac:chgData name="Hillary Mercier" userId="f24ea7f0179d80fb" providerId="LiveId" clId="{1DA77A74-6CC6-44FD-9723-762018F4308D}" dt="2018-12-19T15:17:06.124" v="943" actId="1076"/>
          <ac:spMkLst>
            <pc:docMk/>
            <pc:sldMk cId="1948076802" sldId="269"/>
            <ac:spMk id="2" creationId="{4D91813D-5D24-43ED-890B-9A80FBB5DECE}"/>
          </ac:spMkLst>
        </pc:spChg>
        <pc:spChg chg="add del mod">
          <ac:chgData name="Hillary Mercier" userId="f24ea7f0179d80fb" providerId="LiveId" clId="{1DA77A74-6CC6-44FD-9723-762018F4308D}" dt="2018-12-19T15:16:42.855" v="931"/>
          <ac:spMkLst>
            <pc:docMk/>
            <pc:sldMk cId="1948076802" sldId="269"/>
            <ac:spMk id="3" creationId="{2D045E02-B814-45AD-9545-4508D1D1944F}"/>
          </ac:spMkLst>
        </pc:spChg>
      </pc:sldChg>
      <pc:sldChg chg="addSp delSp modSp add ord">
        <pc:chgData name="Hillary Mercier" userId="f24ea7f0179d80fb" providerId="LiveId" clId="{1DA77A74-6CC6-44FD-9723-762018F4308D}" dt="2018-12-19T15:18:11.390" v="953"/>
        <pc:sldMkLst>
          <pc:docMk/>
          <pc:sldMk cId="3360959635" sldId="270"/>
        </pc:sldMkLst>
        <pc:spChg chg="add del mod">
          <ac:chgData name="Hillary Mercier" userId="f24ea7f0179d80fb" providerId="LiveId" clId="{1DA77A74-6CC6-44FD-9723-762018F4308D}" dt="2018-12-18T19:42:05.122" v="284" actId="478"/>
          <ac:spMkLst>
            <pc:docMk/>
            <pc:sldMk cId="3360959635" sldId="270"/>
            <ac:spMk id="2" creationId="{43D53C9F-6F91-4E29-9ABE-9DE71E34B328}"/>
          </ac:spMkLst>
        </pc:spChg>
        <pc:spChg chg="add mod">
          <ac:chgData name="Hillary Mercier" userId="f24ea7f0179d80fb" providerId="LiveId" clId="{1DA77A74-6CC6-44FD-9723-762018F4308D}" dt="2018-12-19T15:18:09.710" v="952" actId="1076"/>
          <ac:spMkLst>
            <pc:docMk/>
            <pc:sldMk cId="3360959635" sldId="270"/>
            <ac:spMk id="3" creationId="{8854F280-6E86-4B2A-A4CC-2B53A56B31B5}"/>
          </ac:spMkLst>
        </pc:spChg>
      </pc:sldChg>
      <pc:sldChg chg="addSp modSp add">
        <pc:chgData name="Hillary Mercier" userId="f24ea7f0179d80fb" providerId="LiveId" clId="{1DA77A74-6CC6-44FD-9723-762018F4308D}" dt="2018-12-18T21:13:00.194" v="699" actId="20577"/>
        <pc:sldMkLst>
          <pc:docMk/>
          <pc:sldMk cId="1886000985" sldId="271"/>
        </pc:sldMkLst>
        <pc:spChg chg="add mod">
          <ac:chgData name="Hillary Mercier" userId="f24ea7f0179d80fb" providerId="LiveId" clId="{1DA77A74-6CC6-44FD-9723-762018F4308D}" dt="2018-12-18T21:13:00.194" v="699" actId="20577"/>
          <ac:spMkLst>
            <pc:docMk/>
            <pc:sldMk cId="1886000985" sldId="271"/>
            <ac:spMk id="2" creationId="{52DCDA3C-0F5A-434C-BD83-93C7D7C8E237}"/>
          </ac:spMkLst>
        </pc:spChg>
        <pc:picChg chg="add mod">
          <ac:chgData name="Hillary Mercier" userId="f24ea7f0179d80fb" providerId="LiveId" clId="{1DA77A74-6CC6-44FD-9723-762018F4308D}" dt="2018-12-18T20:02:31.151" v="623" actId="1076"/>
          <ac:picMkLst>
            <pc:docMk/>
            <pc:sldMk cId="1886000985" sldId="271"/>
            <ac:picMk id="1026" creationId="{4F720AEE-5018-49D0-9F2F-E61262FE40AA}"/>
          </ac:picMkLst>
        </pc:picChg>
        <pc:picChg chg="add mod">
          <ac:chgData name="Hillary Mercier" userId="f24ea7f0179d80fb" providerId="LiveId" clId="{1DA77A74-6CC6-44FD-9723-762018F4308D}" dt="2018-12-18T20:02:48.923" v="626" actId="1076"/>
          <ac:picMkLst>
            <pc:docMk/>
            <pc:sldMk cId="1886000985" sldId="271"/>
            <ac:picMk id="1028" creationId="{3271C5AA-61E5-4B32-B10A-99376F93A320}"/>
          </ac:picMkLst>
        </pc:picChg>
      </pc:sldChg>
      <pc:sldChg chg="modSp add ord">
        <pc:chgData name="Hillary Mercier" userId="f24ea7f0179d80fb" providerId="LiveId" clId="{1DA77A74-6CC6-44FD-9723-762018F4308D}" dt="2018-12-19T15:08:25.636" v="787" actId="20577"/>
        <pc:sldMkLst>
          <pc:docMk/>
          <pc:sldMk cId="407325323" sldId="272"/>
        </pc:sldMkLst>
        <pc:spChg chg="mod">
          <ac:chgData name="Hillary Mercier" userId="f24ea7f0179d80fb" providerId="LiveId" clId="{1DA77A74-6CC6-44FD-9723-762018F4308D}" dt="2018-12-19T15:07:54.037" v="751" actId="20577"/>
          <ac:spMkLst>
            <pc:docMk/>
            <pc:sldMk cId="407325323" sldId="272"/>
            <ac:spMk id="2" creationId="{6DDF0C21-118E-4AB3-90F7-A0D16FC0697B}"/>
          </ac:spMkLst>
        </pc:spChg>
        <pc:spChg chg="mod">
          <ac:chgData name="Hillary Mercier" userId="f24ea7f0179d80fb" providerId="LiveId" clId="{1DA77A74-6CC6-44FD-9723-762018F4308D}" dt="2018-12-19T15:08:25.636" v="787" actId="20577"/>
          <ac:spMkLst>
            <pc:docMk/>
            <pc:sldMk cId="407325323" sldId="272"/>
            <ac:spMk id="3" creationId="{25C08A19-151A-4D71-98B6-6D1B6036046E}"/>
          </ac:spMkLst>
        </pc:spChg>
      </pc:sldChg>
      <pc:sldChg chg="addSp modSp add">
        <pc:chgData name="Hillary Mercier" userId="f24ea7f0179d80fb" providerId="LiveId" clId="{1DA77A74-6CC6-44FD-9723-762018F4308D}" dt="2018-12-19T15:15:41.995" v="924" actId="5793"/>
        <pc:sldMkLst>
          <pc:docMk/>
          <pc:sldMk cId="4241887259" sldId="273"/>
        </pc:sldMkLst>
        <pc:spChg chg="mod">
          <ac:chgData name="Hillary Mercier" userId="f24ea7f0179d80fb" providerId="LiveId" clId="{1DA77A74-6CC6-44FD-9723-762018F4308D}" dt="2018-12-19T15:09:15.166" v="830" actId="1076"/>
          <ac:spMkLst>
            <pc:docMk/>
            <pc:sldMk cId="4241887259" sldId="273"/>
            <ac:spMk id="2" creationId="{BE8289ED-13C3-495E-A0B2-76F76DEE621D}"/>
          </ac:spMkLst>
        </pc:spChg>
        <pc:spChg chg="add mod">
          <ac:chgData name="Hillary Mercier" userId="f24ea7f0179d80fb" providerId="LiveId" clId="{1DA77A74-6CC6-44FD-9723-762018F4308D}" dt="2018-12-19T15:15:41.995" v="924" actId="5793"/>
          <ac:spMkLst>
            <pc:docMk/>
            <pc:sldMk cId="4241887259" sldId="273"/>
            <ac:spMk id="3" creationId="{52191B3B-98AE-4AEB-98AA-10E0F644D6B1}"/>
          </ac:spMkLst>
        </pc:spChg>
      </pc:sldChg>
      <pc:sldChg chg="addSp delSp modSp add">
        <pc:chgData name="Hillary Mercier" userId="f24ea7f0179d80fb" providerId="LiveId" clId="{1DA77A74-6CC6-44FD-9723-762018F4308D}" dt="2018-12-19T15:15:52.469" v="927" actId="1076"/>
        <pc:sldMkLst>
          <pc:docMk/>
          <pc:sldMk cId="1596442438" sldId="274"/>
        </pc:sldMkLst>
        <pc:spChg chg="add mod">
          <ac:chgData name="Hillary Mercier" userId="f24ea7f0179d80fb" providerId="LiveId" clId="{1DA77A74-6CC6-44FD-9723-762018F4308D}" dt="2018-12-19T15:15:52.469" v="927" actId="1076"/>
          <ac:spMkLst>
            <pc:docMk/>
            <pc:sldMk cId="1596442438" sldId="274"/>
            <ac:spMk id="2" creationId="{85645F20-7A17-42C9-AE5C-1AE620BAAF73}"/>
          </ac:spMkLst>
        </pc:spChg>
        <pc:picChg chg="add del mod">
          <ac:chgData name="Hillary Mercier" userId="f24ea7f0179d80fb" providerId="LiveId" clId="{1DA77A74-6CC6-44FD-9723-762018F4308D}" dt="2018-12-19T15:15:30.214" v="920" actId="478"/>
          <ac:picMkLst>
            <pc:docMk/>
            <pc:sldMk cId="1596442438" sldId="274"/>
            <ac:picMk id="3" creationId="{67D7794E-7223-42B5-AAD3-E47B540E08E1}"/>
          </ac:picMkLst>
        </pc:picChg>
        <pc:picChg chg="add del mod">
          <ac:chgData name="Hillary Mercier" userId="f24ea7f0179d80fb" providerId="LiveId" clId="{1DA77A74-6CC6-44FD-9723-762018F4308D}" dt="2018-12-19T15:15:31.274" v="921" actId="478"/>
          <ac:picMkLst>
            <pc:docMk/>
            <pc:sldMk cId="1596442438" sldId="274"/>
            <ac:picMk id="4" creationId="{C4238740-D973-4C90-81EC-75E50FC77C22}"/>
          </ac:picMkLst>
        </pc:picChg>
      </pc:sldChg>
      <pc:sldChg chg="addSp modSp add">
        <pc:chgData name="Hillary Mercier" userId="f24ea7f0179d80fb" providerId="LiveId" clId="{1DA77A74-6CC6-44FD-9723-762018F4308D}" dt="2018-12-19T15:15:28.001" v="919" actId="1076"/>
        <pc:sldMkLst>
          <pc:docMk/>
          <pc:sldMk cId="764634001" sldId="275"/>
        </pc:sldMkLst>
        <pc:spChg chg="add mod">
          <ac:chgData name="Hillary Mercier" userId="f24ea7f0179d80fb" providerId="LiveId" clId="{1DA77A74-6CC6-44FD-9723-762018F4308D}" dt="2018-12-19T15:15:11.509" v="911" actId="20577"/>
          <ac:spMkLst>
            <pc:docMk/>
            <pc:sldMk cId="764634001" sldId="275"/>
            <ac:spMk id="2" creationId="{6E41BC41-8B9B-4E4F-B250-5E30A17D046E}"/>
          </ac:spMkLst>
        </pc:spChg>
        <pc:picChg chg="add mod">
          <ac:chgData name="Hillary Mercier" userId="f24ea7f0179d80fb" providerId="LiveId" clId="{1DA77A74-6CC6-44FD-9723-762018F4308D}" dt="2018-12-19T15:15:28.001" v="919" actId="1076"/>
          <ac:picMkLst>
            <pc:docMk/>
            <pc:sldMk cId="764634001" sldId="275"/>
            <ac:picMk id="3" creationId="{4C06D967-6DFF-4C36-AC76-C38B25DB560B}"/>
          </ac:picMkLst>
        </pc:picChg>
        <pc:picChg chg="add mod">
          <ac:chgData name="Hillary Mercier" userId="f24ea7f0179d80fb" providerId="LiveId" clId="{1DA77A74-6CC6-44FD-9723-762018F4308D}" dt="2018-12-19T15:15:25.616" v="917" actId="1076"/>
          <ac:picMkLst>
            <pc:docMk/>
            <pc:sldMk cId="764634001" sldId="275"/>
            <ac:picMk id="4" creationId="{50F6794A-22F1-4AAF-8524-6875DF9B56E3}"/>
          </ac:picMkLst>
        </pc:picChg>
      </pc:sldChg>
      <pc:sldChg chg="addSp modSp add">
        <pc:chgData name="Hillary Mercier" userId="f24ea7f0179d80fb" providerId="LiveId" clId="{1DA77A74-6CC6-44FD-9723-762018F4308D}" dt="2018-12-19T15:17:02.584" v="942" actId="1076"/>
        <pc:sldMkLst>
          <pc:docMk/>
          <pc:sldMk cId="3783562166" sldId="276"/>
        </pc:sldMkLst>
        <pc:spChg chg="mod">
          <ac:chgData name="Hillary Mercier" userId="f24ea7f0179d80fb" providerId="LiveId" clId="{1DA77A74-6CC6-44FD-9723-762018F4308D}" dt="2018-12-19T15:16:53.866" v="935" actId="20577"/>
          <ac:spMkLst>
            <pc:docMk/>
            <pc:sldMk cId="3783562166" sldId="276"/>
            <ac:spMk id="2" creationId="{4D91813D-5D24-43ED-890B-9A80FBB5DECE}"/>
          </ac:spMkLst>
        </pc:spChg>
        <pc:spChg chg="add mod">
          <ac:chgData name="Hillary Mercier" userId="f24ea7f0179d80fb" providerId="LiveId" clId="{1DA77A74-6CC6-44FD-9723-762018F4308D}" dt="2018-12-19T15:17:02.584" v="942" actId="1076"/>
          <ac:spMkLst>
            <pc:docMk/>
            <pc:sldMk cId="3783562166" sldId="276"/>
            <ac:spMk id="3" creationId="{73B28C20-3842-49A9-9D9A-6358B257D310}"/>
          </ac:spMkLst>
        </pc:spChg>
      </pc:sldChg>
      <pc:sldChg chg="addSp modSp add">
        <pc:chgData name="Hillary Mercier" userId="f24ea7f0179d80fb" providerId="LiveId" clId="{1DA77A74-6CC6-44FD-9723-762018F4308D}" dt="2018-12-19T15:18:18.195" v="955" actId="1076"/>
        <pc:sldMkLst>
          <pc:docMk/>
          <pc:sldMk cId="226798517" sldId="277"/>
        </pc:sldMkLst>
        <pc:spChg chg="add mod">
          <ac:chgData name="Hillary Mercier" userId="f24ea7f0179d80fb" providerId="LiveId" clId="{1DA77A74-6CC6-44FD-9723-762018F4308D}" dt="2018-12-19T15:18:18.195" v="955" actId="1076"/>
          <ac:spMkLst>
            <pc:docMk/>
            <pc:sldMk cId="226798517" sldId="277"/>
            <ac:spMk id="2" creationId="{491EBDFD-882B-44A2-92E0-DE45852A3F30}"/>
          </ac:spMkLst>
        </pc:spChg>
      </pc:sldChg>
      <pc:sldChg chg="addSp modSp add">
        <pc:chgData name="Hillary Mercier" userId="f24ea7f0179d80fb" providerId="LiveId" clId="{1DA77A74-6CC6-44FD-9723-762018F4308D}" dt="2018-12-19T15:19:37.605" v="964" actId="1076"/>
        <pc:sldMkLst>
          <pc:docMk/>
          <pc:sldMk cId="1509455200" sldId="278"/>
        </pc:sldMkLst>
        <pc:spChg chg="add mod">
          <ac:chgData name="Hillary Mercier" userId="f24ea7f0179d80fb" providerId="LiveId" clId="{1DA77A74-6CC6-44FD-9723-762018F4308D}" dt="2018-12-19T15:19:37.605" v="964" actId="1076"/>
          <ac:spMkLst>
            <pc:docMk/>
            <pc:sldMk cId="1509455200" sldId="278"/>
            <ac:spMk id="2" creationId="{FF9B8C6D-1695-47F8-AA0D-74C3B8491553}"/>
          </ac:spMkLst>
        </pc:spChg>
      </pc:sldChg>
      <pc:sldChg chg="addSp modSp add">
        <pc:chgData name="Hillary Mercier" userId="f24ea7f0179d80fb" providerId="LiveId" clId="{1DA77A74-6CC6-44FD-9723-762018F4308D}" dt="2018-12-19T15:20:36.801" v="969" actId="1076"/>
        <pc:sldMkLst>
          <pc:docMk/>
          <pc:sldMk cId="1639491125" sldId="279"/>
        </pc:sldMkLst>
        <pc:picChg chg="add mod">
          <ac:chgData name="Hillary Mercier" userId="f24ea7f0179d80fb" providerId="LiveId" clId="{1DA77A74-6CC6-44FD-9723-762018F4308D}" dt="2018-12-19T15:20:36.801" v="969" actId="1076"/>
          <ac:picMkLst>
            <pc:docMk/>
            <pc:sldMk cId="1639491125" sldId="279"/>
            <ac:picMk id="2" creationId="{3CD681B3-B068-4186-BDA7-D8C345E035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0pO9VG1J8" TargetMode="External"/><Relationship Id="rId7" Type="http://schemas.openxmlformats.org/officeDocument/2006/relationships/hyperlink" Target="https://www.youtube.com/watch?v=57dzaMaouXA&amp;index=3&amp;list=PLF4GZVuVOAhIpPlYfOUpGZU9Jodv8_uDk" TargetMode="External"/><Relationship Id="rId2" Type="http://schemas.openxmlformats.org/officeDocument/2006/relationships/hyperlink" Target="https://www.youtube.com/watch?v=HBkvgdv-0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YfiLAcERNQ4" TargetMode="External"/><Relationship Id="rId5" Type="http://schemas.openxmlformats.org/officeDocument/2006/relationships/hyperlink" Target="https://www.youtube.com/watch?v=iKcWu0tsiZM" TargetMode="External"/><Relationship Id="rId4" Type="http://schemas.openxmlformats.org/officeDocument/2006/relationships/hyperlink" Target="https://www.youtube.com/watch?v=SwEyBItsXk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oliCVn7Ic6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F0C21-118E-4AB3-90F7-A0D16FC06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 Modest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08A19-151A-4D71-98B6-6D1B603604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By Johnathan Swift in 1729</a:t>
            </a:r>
          </a:p>
        </p:txBody>
      </p:sp>
    </p:spTree>
    <p:extLst>
      <p:ext uri="{BB962C8B-B14F-4D97-AF65-F5344CB8AC3E}">
        <p14:creationId xmlns:p14="http://schemas.microsoft.com/office/powerpoint/2010/main" val="407325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D681B3-B068-4186-BDA7-D8C345E0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546929"/>
            <a:ext cx="10244327" cy="57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CE51-3C98-4726-8ACA-6E6E36D60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600" b="1" dirty="0"/>
              <a:t>Satire, Parody </a:t>
            </a:r>
            <a:br>
              <a:rPr lang="en-CA" sz="6600" b="1" dirty="0"/>
            </a:br>
            <a:r>
              <a:rPr lang="en-CA" sz="6600" b="1" dirty="0"/>
              <a:t>and Irony </a:t>
            </a:r>
          </a:p>
        </p:txBody>
      </p:sp>
    </p:spTree>
    <p:extLst>
      <p:ext uri="{BB962C8B-B14F-4D97-AF65-F5344CB8AC3E}">
        <p14:creationId xmlns:p14="http://schemas.microsoft.com/office/powerpoint/2010/main" val="248333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B423-DD96-43D5-8A78-A4B60842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5181600" cy="1716157"/>
          </a:xfrm>
        </p:spPr>
        <p:txBody>
          <a:bodyPr>
            <a:normAutofit/>
          </a:bodyPr>
          <a:lstStyle/>
          <a:p>
            <a:r>
              <a:rPr lang="en-CA" sz="8800" b="1" dirty="0"/>
              <a:t>SATIRE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F04FE-8CBB-40E6-B257-5BF938476579}"/>
              </a:ext>
            </a:extLst>
          </p:cNvPr>
          <p:cNvSpPr txBox="1"/>
          <p:nvPr/>
        </p:nvSpPr>
        <p:spPr>
          <a:xfrm>
            <a:off x="1908314" y="2521059"/>
            <a:ext cx="8825948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“The use of </a:t>
            </a:r>
            <a:r>
              <a:rPr lang="en-US" sz="2800" dirty="0" err="1">
                <a:solidFill>
                  <a:schemeClr val="bg1"/>
                </a:solidFill>
              </a:rPr>
              <a:t>humour</a:t>
            </a:r>
            <a:r>
              <a:rPr lang="en-US" sz="2800" dirty="0">
                <a:solidFill>
                  <a:schemeClr val="bg1"/>
                </a:solidFill>
              </a:rPr>
              <a:t>, irony, exaggeration, or ridicule to expose and criticize people's stupidity or vices, particularly in the context of contemporary politics and other topical issues.”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4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C69C2-2F4A-491D-9AD9-AB1A3EF2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04775"/>
            <a:ext cx="5715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3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3A933D-BA03-4B23-A70A-C48DB6873299}"/>
              </a:ext>
            </a:extLst>
          </p:cNvPr>
          <p:cNvSpPr/>
          <p:nvPr/>
        </p:nvSpPr>
        <p:spPr>
          <a:xfrm>
            <a:off x="480520" y="1133012"/>
            <a:ext cx="9499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Family Guy: </a:t>
            </a:r>
            <a:r>
              <a:rPr lang="en-CA" sz="2400" dirty="0">
                <a:hlinkClick r:id="rId2"/>
              </a:rPr>
              <a:t>https://www.youtube.com/watch?v=HBkvgdv-000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3E62A-9884-4D8C-AD73-35EFED3AE6C9}"/>
              </a:ext>
            </a:extLst>
          </p:cNvPr>
          <p:cNvSpPr/>
          <p:nvPr/>
        </p:nvSpPr>
        <p:spPr>
          <a:xfrm>
            <a:off x="151480" y="0"/>
            <a:ext cx="372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Examples: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91B33-1684-49EC-AE93-35840F664465}"/>
              </a:ext>
            </a:extLst>
          </p:cNvPr>
          <p:cNvSpPr/>
          <p:nvPr/>
        </p:nvSpPr>
        <p:spPr>
          <a:xfrm>
            <a:off x="480520" y="1926656"/>
            <a:ext cx="112309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solidFill>
                  <a:srgbClr val="D60093"/>
                </a:solidFill>
              </a:rPr>
              <a:t>SNL Voters for Trump: </a:t>
            </a:r>
            <a:r>
              <a:rPr lang="en-CA" sz="2400" dirty="0">
                <a:hlinkClick r:id="rId3"/>
              </a:rPr>
              <a:t>https://www.youtube.com/watch?v=Qg0pO9VG1J8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02E8DB-3D46-4E11-8FDB-D0D3AFE6984D}"/>
              </a:ext>
            </a:extLst>
          </p:cNvPr>
          <p:cNvSpPr/>
          <p:nvPr/>
        </p:nvSpPr>
        <p:spPr>
          <a:xfrm>
            <a:off x="480520" y="2757653"/>
            <a:ext cx="10730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00B0F0"/>
                </a:solidFill>
              </a:rPr>
              <a:t>SNL Guns: </a:t>
            </a:r>
            <a:r>
              <a:rPr lang="en-CA" sz="2400" dirty="0">
                <a:hlinkClick r:id="rId4"/>
              </a:rPr>
              <a:t>https://www.youtube.com/watch?v=SwEyBItsXkw</a:t>
            </a:r>
            <a:endParaRPr lang="en-CA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BA8800-1626-4707-939B-78CA5AE7ACFC}"/>
              </a:ext>
            </a:extLst>
          </p:cNvPr>
          <p:cNvSpPr/>
          <p:nvPr/>
        </p:nvSpPr>
        <p:spPr>
          <a:xfrm>
            <a:off x="480520" y="3429000"/>
            <a:ext cx="8839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FFFF00"/>
                </a:solidFill>
              </a:rPr>
              <a:t>Modern </a:t>
            </a:r>
            <a:r>
              <a:rPr lang="en-CA" sz="2400" dirty="0" err="1">
                <a:solidFill>
                  <a:srgbClr val="FFFF00"/>
                </a:solidFill>
              </a:rPr>
              <a:t>Educayshun</a:t>
            </a:r>
            <a:r>
              <a:rPr lang="en-CA" sz="2400" dirty="0">
                <a:solidFill>
                  <a:srgbClr val="FFFF00"/>
                </a:solidFill>
              </a:rPr>
              <a:t>:</a:t>
            </a:r>
          </a:p>
          <a:p>
            <a:r>
              <a:rPr lang="en-CA" sz="2400" dirty="0">
                <a:hlinkClick r:id="rId5"/>
              </a:rPr>
              <a:t>https://www.youtube.com/watch?v=iKcWu0tsiZM</a:t>
            </a:r>
            <a:endParaRPr lang="en-CA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701ECA-1B72-4E8C-A4F1-08568838B0F4}"/>
              </a:ext>
            </a:extLst>
          </p:cNvPr>
          <p:cNvSpPr/>
          <p:nvPr/>
        </p:nvSpPr>
        <p:spPr>
          <a:xfrm>
            <a:off x="480520" y="4469679"/>
            <a:ext cx="11539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FF66CC"/>
                </a:solidFill>
              </a:rPr>
              <a:t>SNL This not a feminist song: </a:t>
            </a:r>
            <a:r>
              <a:rPr lang="en-CA" sz="2400" dirty="0">
                <a:hlinkClick r:id="rId6"/>
              </a:rPr>
              <a:t>https://www.youtube.com/watch?v=YfiLAcERNQ4</a:t>
            </a:r>
            <a:endParaRPr lang="en-CA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68C34-750D-4691-A5CD-139767010678}"/>
              </a:ext>
            </a:extLst>
          </p:cNvPr>
          <p:cNvSpPr/>
          <p:nvPr/>
        </p:nvSpPr>
        <p:spPr>
          <a:xfrm>
            <a:off x="480520" y="5510358"/>
            <a:ext cx="11711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00CC00"/>
                </a:solidFill>
              </a:rPr>
              <a:t>Jimmy Fallon Hashtag: </a:t>
            </a:r>
            <a:r>
              <a:rPr lang="en-CA" sz="2400" dirty="0">
                <a:hlinkClick r:id="rId7"/>
              </a:rPr>
              <a:t>https://www.youtube.com/watch?v=57dzaMaouXA&amp;index=3&amp;list=PLF4GZVuVOAhIpPlYfOUpGZU9Jodv8_uDk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1901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A101-58FD-4E2E-954B-0671F4287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6505"/>
            <a:ext cx="6480313" cy="1563756"/>
          </a:xfrm>
        </p:spPr>
        <p:txBody>
          <a:bodyPr>
            <a:normAutofit/>
          </a:bodyPr>
          <a:lstStyle/>
          <a:p>
            <a:r>
              <a:rPr lang="en-CA" sz="8000" b="1" dirty="0"/>
              <a:t>PARODY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08B49-399A-4E22-8D26-6E50EC4C32EF}"/>
              </a:ext>
            </a:extLst>
          </p:cNvPr>
          <p:cNvSpPr txBox="1"/>
          <p:nvPr/>
        </p:nvSpPr>
        <p:spPr>
          <a:xfrm>
            <a:off x="2226366" y="2644170"/>
            <a:ext cx="8136834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“An imitation of the style of a particular writer, artist, or genre with deliberate exaggeration for comic effect.”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Copy-Cat for humor 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8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6C246-971A-4FDA-A517-F5F69696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09" y="0"/>
            <a:ext cx="497873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1522DB-7FC1-4E8B-9ABC-3B41F8B3C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468" y="0"/>
            <a:ext cx="4620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8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DCDA3C-0F5A-434C-BD83-93C7D7C8E237}"/>
              </a:ext>
            </a:extLst>
          </p:cNvPr>
          <p:cNvSpPr/>
          <p:nvPr/>
        </p:nvSpPr>
        <p:spPr>
          <a:xfrm>
            <a:off x="218851" y="1614317"/>
            <a:ext cx="11973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/>
              <a:t>I’ll kill you that way (Backstreet Boys Parody) : </a:t>
            </a:r>
            <a:r>
              <a:rPr lang="en-CA" sz="2000" dirty="0">
                <a:hlinkClick r:id="rId2"/>
              </a:rPr>
              <a:t>https://www.youtube.com/watch?v=oliCVn7Ic68</a:t>
            </a:r>
            <a:endParaRPr lang="en-CA" sz="2000" dirty="0"/>
          </a:p>
          <a:p>
            <a:endParaRPr lang="en-CA" sz="2000" dirty="0"/>
          </a:p>
        </p:txBody>
      </p:sp>
      <p:pic>
        <p:nvPicPr>
          <p:cNvPr id="1026" name="Picture 2" descr="Image result for backstreet boys">
            <a:extLst>
              <a:ext uri="{FF2B5EF4-FFF2-40B4-BE49-F238E27FC236}">
                <a16:creationId xmlns:a16="http://schemas.microsoft.com/office/drawing/2014/main" id="{4F720AEE-5018-49D0-9F2F-E61262FE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6" y="3089621"/>
            <a:ext cx="4932745" cy="27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ckstreet boys">
            <a:extLst>
              <a:ext uri="{FF2B5EF4-FFF2-40B4-BE49-F238E27FC236}">
                <a16:creationId xmlns:a16="http://schemas.microsoft.com/office/drawing/2014/main" id="{3271C5AA-61E5-4B32-B10A-99376F93A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61" y="3085443"/>
            <a:ext cx="4944164" cy="27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0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E8DBE1-781F-4A60-B94E-BE0123B7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D1BE-EB6C-48C6-BBC4-77677E32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755805" cy="1398105"/>
          </a:xfrm>
        </p:spPr>
        <p:txBody>
          <a:bodyPr>
            <a:normAutofit/>
          </a:bodyPr>
          <a:lstStyle/>
          <a:p>
            <a:r>
              <a:rPr lang="en-CA" sz="8000" b="1" dirty="0"/>
              <a:t>IRONY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51758-1C4B-4ECE-AC77-336AF314114F}"/>
              </a:ext>
            </a:extLst>
          </p:cNvPr>
          <p:cNvSpPr txBox="1"/>
          <p:nvPr/>
        </p:nvSpPr>
        <p:spPr>
          <a:xfrm>
            <a:off x="1298713" y="2644170"/>
            <a:ext cx="934278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“The expression of one's meaning by using language that normally signifies the opposite, typically for humorous or emphatic.”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499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89ED-13C3-495E-A0B2-76F76DEE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361" y="132522"/>
            <a:ext cx="9905998" cy="1905000"/>
          </a:xfrm>
        </p:spPr>
        <p:txBody>
          <a:bodyPr>
            <a:normAutofit/>
          </a:bodyPr>
          <a:lstStyle/>
          <a:p>
            <a:r>
              <a:rPr lang="en-CA" sz="4000" dirty="0"/>
              <a:t>Brief History of Ireland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191B3B-98AE-4AEB-98AA-10E0F644D6B1}"/>
              </a:ext>
            </a:extLst>
          </p:cNvPr>
          <p:cNvSpPr/>
          <p:nvPr/>
        </p:nvSpPr>
        <p:spPr>
          <a:xfrm>
            <a:off x="483704" y="1547192"/>
            <a:ext cx="11224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" sz="2400" dirty="0"/>
              <a:t>In the 1600 and 1700’s Ireland was under the control of Britain.  There was a huge divide both socially and economically between the English Protestants and the Irish Catholics.</a:t>
            </a:r>
          </a:p>
          <a:p>
            <a:pPr marL="5715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" sz="2400" dirty="0"/>
              <a:t>80% of the population of Ireland was Irish Catholic poor.  They owned less than ⅓ of the land.</a:t>
            </a:r>
          </a:p>
          <a:p>
            <a:pPr marL="5715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" sz="2400" dirty="0"/>
              <a:t>Irish Catholics were oppressed in their own country.  There were rebellions against the English to try to take their lives and their land back.</a:t>
            </a:r>
          </a:p>
          <a:p>
            <a:pPr marL="5715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" sz="2400" dirty="0"/>
              <a:t>Penal laws were created to suppress the Catholic religion and keep Catholics in poverty.</a:t>
            </a:r>
          </a:p>
          <a:p>
            <a:pPr marL="5715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" sz="2400" dirty="0"/>
              <a:t>Catholics were not allowed to vote, hold public office, or send their children abroad to be educated in Catholicism.</a:t>
            </a:r>
          </a:p>
          <a:p>
            <a:pPr marL="228600" lvl="0">
              <a:buClr>
                <a:schemeClr val="tx1"/>
              </a:buClr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424188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E0B00-DED6-4735-94D7-0C0B1CFC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94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EBEDF0-F4EE-462C-B856-7716DB6F9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71" y="733154"/>
            <a:ext cx="7410657" cy="5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0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45F20-7A17-42C9-AE5C-1AE620BAAF73}"/>
              </a:ext>
            </a:extLst>
          </p:cNvPr>
          <p:cNvSpPr/>
          <p:nvPr/>
        </p:nvSpPr>
        <p:spPr>
          <a:xfrm>
            <a:off x="887896" y="1351508"/>
            <a:ext cx="104162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Catholics could not leave their land to their eldest son but had to divide it up among all the male children. </a:t>
            </a:r>
          </a:p>
          <a:p>
            <a:pPr marL="5715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" sz="2400" dirty="0"/>
              <a:t>Poor Irish Catholics lived as tenant farmers on the estates of rich, absentee English landlords.  Almost all of their crop was used to pay their rent.  </a:t>
            </a:r>
          </a:p>
          <a:p>
            <a:pPr marL="5715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" sz="2400" dirty="0"/>
              <a:t>Large families lived in poorly constructed, cramped, and dirty houses.  Sickness and starvation were facts of life.</a:t>
            </a:r>
          </a:p>
          <a:p>
            <a:pPr marL="5715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" sz="2400" dirty="0"/>
              <a:t>There was </a:t>
            </a:r>
            <a:r>
              <a:rPr lang="en-CA" sz="2400" dirty="0"/>
              <a:t>n</a:t>
            </a:r>
            <a:r>
              <a:rPr lang="en" sz="2400" dirty="0"/>
              <a:t>o Employment Insurance (EI) or social assistance.  When a family could no longer make a living they had no choice but to go to the workhouse or turn to begging.</a:t>
            </a:r>
          </a:p>
          <a:p>
            <a:pPr marL="228600" lvl="0">
              <a:buClr>
                <a:schemeClr val="tx1"/>
              </a:buClr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59644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41BC41-8B9B-4E4F-B250-5E30A17D046E}"/>
              </a:ext>
            </a:extLst>
          </p:cNvPr>
          <p:cNvSpPr/>
          <p:nvPr/>
        </p:nvSpPr>
        <p:spPr>
          <a:xfrm>
            <a:off x="669235" y="942346"/>
            <a:ext cx="10614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</a:rPr>
              <a:t>Large numbers of Irish Catholic children lived in abject poverty.</a:t>
            </a:r>
          </a:p>
          <a:p>
            <a:pPr marL="5715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" sz="2400" dirty="0"/>
              <a:t>Swift composed “A Modest Proposal” in the summer of 1729 after three years of drought and famine in Ireland.  </a:t>
            </a:r>
          </a:p>
          <a:p>
            <a:pPr marL="5715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" sz="2400" dirty="0"/>
              <a:t>Crop failure forced more than 30 000 Irish citizens to abandon their homes in search of work, food, and shelter.   (This was not the Irish Potato Famine of 1845-52). </a:t>
            </a:r>
          </a:p>
        </p:txBody>
      </p:sp>
      <p:pic>
        <p:nvPicPr>
          <p:cNvPr id="3" name="Shape 101" descr="working children.jpg">
            <a:extLst>
              <a:ext uri="{FF2B5EF4-FFF2-40B4-BE49-F238E27FC236}">
                <a16:creationId xmlns:a16="http://schemas.microsoft.com/office/drawing/2014/main" id="{4C06D967-6DFF-4C36-AC76-C38B25DB560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3729014"/>
            <a:ext cx="4754548" cy="267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F6794A-22F1-4AAF-8524-6875DF9B5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1" y="3429000"/>
            <a:ext cx="3457467" cy="32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3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91813D-5D24-43ED-890B-9A80FBB5DECE}"/>
              </a:ext>
            </a:extLst>
          </p:cNvPr>
          <p:cNvSpPr/>
          <p:nvPr/>
        </p:nvSpPr>
        <p:spPr>
          <a:xfrm>
            <a:off x="1389078" y="1527397"/>
            <a:ext cx="94138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 “A Modest Proposal” By Johnathan Swift</a:t>
            </a:r>
          </a:p>
        </p:txBody>
      </p:sp>
    </p:spTree>
    <p:extLst>
      <p:ext uri="{BB962C8B-B14F-4D97-AF65-F5344CB8AC3E}">
        <p14:creationId xmlns:p14="http://schemas.microsoft.com/office/powerpoint/2010/main" val="194807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91813D-5D24-43ED-890B-9A80FBB5DECE}"/>
              </a:ext>
            </a:extLst>
          </p:cNvPr>
          <p:cNvSpPr/>
          <p:nvPr/>
        </p:nvSpPr>
        <p:spPr>
          <a:xfrm>
            <a:off x="1389078" y="838284"/>
            <a:ext cx="94138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“A Modest Proposal”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Johnathan Swift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28C20-3842-49A9-9D9A-6358B257D310}"/>
              </a:ext>
            </a:extLst>
          </p:cNvPr>
          <p:cNvSpPr/>
          <p:nvPr/>
        </p:nvSpPr>
        <p:spPr>
          <a:xfrm>
            <a:off x="1822173" y="3001115"/>
            <a:ext cx="854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A modest proposal for preventing the children of poor people in Ireland,</a:t>
            </a:r>
            <a:b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</a:b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from being a burden on their parents or country,</a:t>
            </a:r>
            <a:b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</a:b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and for making them beneficial to the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publick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356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54F280-6E86-4B2A-A4CC-2B53A56B31B5}"/>
              </a:ext>
            </a:extLst>
          </p:cNvPr>
          <p:cNvSpPr/>
          <p:nvPr/>
        </p:nvSpPr>
        <p:spPr>
          <a:xfrm>
            <a:off x="206991" y="1496467"/>
            <a:ext cx="117780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alewayRegular"/>
              </a:rPr>
              <a:t>His proposal, in effect, is to fatten up these undernourished children and feed them to Ireland's rich land-owners.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alewayRegular"/>
              </a:rPr>
              <a:t>Children of the poor could be sold into a meat market at the age of one, he argues, thus combating overpopulation and unemployment, sparing families the expense of child-bearing while providing them with a little extra income, improving the culinary experience of the wealthy, and contributing to the overall economic well-being of the nation.</a:t>
            </a:r>
          </a:p>
        </p:txBody>
      </p:sp>
    </p:spTree>
    <p:extLst>
      <p:ext uri="{BB962C8B-B14F-4D97-AF65-F5344CB8AC3E}">
        <p14:creationId xmlns:p14="http://schemas.microsoft.com/office/powerpoint/2010/main" val="336095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1EBDFD-882B-44A2-92E0-DE45852A3F30}"/>
              </a:ext>
            </a:extLst>
          </p:cNvPr>
          <p:cNvSpPr/>
          <p:nvPr/>
        </p:nvSpPr>
        <p:spPr>
          <a:xfrm>
            <a:off x="410817" y="246970"/>
            <a:ext cx="113703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b="1" dirty="0"/>
              <a:t>The Problem: </a:t>
            </a:r>
            <a:r>
              <a:rPr lang="en-US" sz="2000" dirty="0"/>
              <a:t>Extreme poverty, specifically child poverty, too many children, it costs too much for their families to feed and clothe them.</a:t>
            </a:r>
          </a:p>
          <a:p>
            <a:pPr lvl="0">
              <a:spcBef>
                <a:spcPts val="0"/>
              </a:spcBef>
              <a:buNone/>
            </a:pPr>
            <a:endParaRPr lang="en-US" sz="2000" b="1" dirty="0"/>
          </a:p>
          <a:p>
            <a:pPr lvl="0">
              <a:spcBef>
                <a:spcPts val="0"/>
              </a:spcBef>
              <a:buNone/>
            </a:pPr>
            <a:r>
              <a:rPr lang="en-US" sz="2000" b="1" dirty="0"/>
              <a:t>The Solution: </a:t>
            </a:r>
            <a:r>
              <a:rPr lang="en-US" sz="2000" dirty="0"/>
              <a:t>Eat them!  Breed them for food and clothing.</a:t>
            </a:r>
          </a:p>
          <a:p>
            <a:pPr lvl="0">
              <a:spcBef>
                <a:spcPts val="0"/>
              </a:spcBef>
              <a:buNone/>
            </a:pPr>
            <a:endParaRPr lang="en-US" sz="2000" b="1" dirty="0"/>
          </a:p>
          <a:p>
            <a:pPr lvl="0">
              <a:spcBef>
                <a:spcPts val="0"/>
              </a:spcBef>
              <a:buNone/>
            </a:pPr>
            <a:r>
              <a:rPr lang="en-US" sz="2000" b="1" dirty="0"/>
              <a:t>Advantages:</a:t>
            </a:r>
          </a:p>
          <a:p>
            <a:pPr marL="457200" lvl="0" indent="-228600">
              <a:buChar char="-"/>
            </a:pPr>
            <a:r>
              <a:rPr lang="en-US" sz="2000" dirty="0"/>
              <a:t>Decreases the number of Catholics (and decreases the population in general)</a:t>
            </a:r>
          </a:p>
          <a:p>
            <a:pPr marL="457200" lvl="0" indent="-228600">
              <a:buChar char="-"/>
            </a:pPr>
            <a:r>
              <a:rPr lang="en-US" sz="2000" dirty="0"/>
              <a:t>Poor tenants would have something of value (that they create themselves and costs nothing to make) that they can use to pay their debts.</a:t>
            </a:r>
          </a:p>
          <a:p>
            <a:pPr marL="457200" lvl="0" indent="-228600">
              <a:buChar char="-"/>
            </a:pPr>
            <a:r>
              <a:rPr lang="en-US" sz="2000" dirty="0"/>
              <a:t>The cost of raising these children to adulthood would be saved.</a:t>
            </a:r>
          </a:p>
          <a:p>
            <a:pPr marL="457200" lvl="0" indent="-228600">
              <a:buChar char="-"/>
            </a:pPr>
            <a:r>
              <a:rPr lang="en-US" sz="2000" dirty="0"/>
              <a:t>When a rich man buys a child to eat the profit circulates within the nation.</a:t>
            </a:r>
          </a:p>
          <a:p>
            <a:pPr marL="457200" lvl="0" indent="-228600">
              <a:buChar char="-"/>
            </a:pPr>
            <a:r>
              <a:rPr lang="en-US" sz="2000" dirty="0"/>
              <a:t>The creation of a new national dish.</a:t>
            </a:r>
          </a:p>
          <a:p>
            <a:pPr marL="457200" lvl="0" indent="-228600">
              <a:buChar char="-"/>
            </a:pPr>
            <a:r>
              <a:rPr lang="en-US" sz="2000" dirty="0"/>
              <a:t>Poor families gain 8 shillings per child.</a:t>
            </a:r>
          </a:p>
          <a:p>
            <a:pPr marL="457200" lvl="0" indent="-228600">
              <a:buChar char="-"/>
            </a:pPr>
            <a:r>
              <a:rPr lang="en-US" sz="2000" dirty="0"/>
              <a:t>Parents don’t have to worry about raising their children.</a:t>
            </a:r>
          </a:p>
          <a:p>
            <a:pPr marL="457200" lvl="0" indent="-228600">
              <a:buChar char="-"/>
            </a:pPr>
            <a:r>
              <a:rPr lang="en-US" sz="2000" dirty="0"/>
              <a:t>Men would love their wives more because they are bringing something of value to the family.  Mothers would love their babies more because they would be worth something.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-US" sz="2000" dirty="0"/>
              <a:t>There would be more beef to export (sell to other countries for money) because locals would be eating locally.</a:t>
            </a:r>
          </a:p>
        </p:txBody>
      </p:sp>
    </p:spTree>
    <p:extLst>
      <p:ext uri="{BB962C8B-B14F-4D97-AF65-F5344CB8AC3E}">
        <p14:creationId xmlns:p14="http://schemas.microsoft.com/office/powerpoint/2010/main" val="22679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9B8C6D-1695-47F8-AA0D-74C3B8491553}"/>
              </a:ext>
            </a:extLst>
          </p:cNvPr>
          <p:cNvSpPr/>
          <p:nvPr/>
        </p:nvSpPr>
        <p:spPr>
          <a:xfrm>
            <a:off x="596348" y="359756"/>
            <a:ext cx="10999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/>
              <a:t>The Real Solution:</a:t>
            </a:r>
          </a:p>
          <a:p>
            <a:pPr marL="457200" lvl="0" indent="-228600">
              <a:buChar char="-"/>
            </a:pPr>
            <a:r>
              <a:rPr lang="en" sz="2400" dirty="0"/>
              <a:t>Create a tax for absentee landlords.</a:t>
            </a:r>
          </a:p>
          <a:p>
            <a:pPr marL="457200" lvl="0" indent="-228600">
              <a:buChar char="-"/>
            </a:pPr>
            <a:r>
              <a:rPr lang="en" sz="2400" dirty="0"/>
              <a:t>Buy clothing, furniture and other goods that are locally made rather than spending money on foreign goods.  This keeps the wealth circulating within the nation.</a:t>
            </a:r>
          </a:p>
          <a:p>
            <a:pPr marL="457200" lvl="0" indent="-228600">
              <a:buChar char="-"/>
            </a:pPr>
            <a:r>
              <a:rPr lang="en" sz="2400" dirty="0"/>
              <a:t>Reject items of foreign luxury.</a:t>
            </a:r>
          </a:p>
          <a:p>
            <a:pPr marL="457200" lvl="0" indent="-228600">
              <a:buChar char="-"/>
            </a:pPr>
            <a:r>
              <a:rPr lang="en" sz="2400" dirty="0"/>
              <a:t>Teach women not to be so proud, vain, and idle.  Stop them from gambling.</a:t>
            </a:r>
          </a:p>
          <a:p>
            <a:pPr marL="457200" lvl="0" indent="-228600">
              <a:buChar char="-"/>
            </a:pPr>
            <a:r>
              <a:rPr lang="en" sz="2400" dirty="0"/>
              <a:t>Be more thrifty, careful and moderate in lifestyles and spending.</a:t>
            </a:r>
          </a:p>
          <a:p>
            <a:pPr marL="457200" lvl="0" indent="-228600">
              <a:buChar char="-"/>
            </a:pPr>
            <a:r>
              <a:rPr lang="en" sz="2400" dirty="0"/>
              <a:t>Put aside our differences and stop fighting among ourselves.</a:t>
            </a:r>
          </a:p>
          <a:p>
            <a:pPr marL="457200" lvl="0" indent="-228600">
              <a:buChar char="-"/>
            </a:pPr>
            <a:r>
              <a:rPr lang="en" sz="2400" dirty="0"/>
              <a:t>Expect landlords to have “at least one degree of mercy towards their tenants.”</a:t>
            </a:r>
          </a:p>
          <a:p>
            <a:pPr marL="457200" lvl="0" indent="-228600">
              <a:buChar char="-"/>
            </a:pPr>
            <a:r>
              <a:rPr lang="en" sz="2400" dirty="0"/>
              <a:t>Taking on a spirit of honesty and industry.  Stop trying to scalp each other to make a profit at any expense.</a:t>
            </a:r>
          </a:p>
        </p:txBody>
      </p:sp>
    </p:spTree>
    <p:extLst>
      <p:ext uri="{BB962C8B-B14F-4D97-AF65-F5344CB8AC3E}">
        <p14:creationId xmlns:p14="http://schemas.microsoft.com/office/powerpoint/2010/main" val="1509455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8205</TotalTime>
  <Words>950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ralewayRegular</vt:lpstr>
      <vt:lpstr>Times New Roman</vt:lpstr>
      <vt:lpstr>Mesh</vt:lpstr>
      <vt:lpstr>A Modest Proposal</vt:lpstr>
      <vt:lpstr>Brief History of Ireland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Satire, Parody  and Irony </vt:lpstr>
      <vt:lpstr>SATIRE</vt:lpstr>
      <vt:lpstr>PowerPoint Presentation</vt:lpstr>
      <vt:lpstr>PowerPoint Presentation</vt:lpstr>
      <vt:lpstr>PARODY</vt:lpstr>
      <vt:lpstr>PowerPoint Presentation</vt:lpstr>
      <vt:lpstr>PowerPoint Presentation</vt:lpstr>
      <vt:lpstr>PowerPoint Presentation</vt:lpstr>
      <vt:lpstr>IRONY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PARODY</dc:title>
  <dc:creator>Hillary Mercier</dc:creator>
  <cp:lastModifiedBy>Hillary Mercier</cp:lastModifiedBy>
  <cp:revision>18</cp:revision>
  <dcterms:created xsi:type="dcterms:W3CDTF">2018-08-23T03:03:10Z</dcterms:created>
  <dcterms:modified xsi:type="dcterms:W3CDTF">2018-12-19T15:35:08Z</dcterms:modified>
</cp:coreProperties>
</file>