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Bree Serif" panose="020B0604020202020204" charset="0"/>
      <p:regular r:id="rId29"/>
    </p:embeddedFont>
    <p:embeddedFont>
      <p:font typeface="Comfortaa" panose="020B0604020202020204" charset="0"/>
      <p:regular r:id="rId30"/>
      <p:bold r:id="rId31"/>
    </p:embeddedFont>
    <p:embeddedFont>
      <p:font typeface="Georgia" panose="02040502050405020303" pitchFamily="18" charset="0"/>
      <p:regular r:id="rId32"/>
      <p:bold r:id="rId33"/>
      <p:italic r:id="rId34"/>
      <p:boldItalic r:id="rId35"/>
    </p:embeddedFont>
    <p:embeddedFont>
      <p:font typeface="Oswald" panose="020B0604020202020204" charset="0"/>
      <p:regular r:id="rId36"/>
      <p:bold r:id="rId37"/>
    </p:embeddedFont>
    <p:embeddedFont>
      <p:font typeface="Playfair Display" panose="020B0604020202020204" charset="0"/>
      <p:regular r:id="rId38"/>
      <p:bold r:id="rId39"/>
      <p:italic r:id="rId40"/>
      <p:boldItalic r:id="rId41"/>
    </p:embeddedFont>
    <p:embeddedFont>
      <p:font typeface="Shadows Into Light Two" panose="020B0604020202020204" charset="0"/>
      <p:regular r:id="rId42"/>
    </p:embeddedFont>
    <p:embeddedFont>
      <p:font typeface="Tino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97051ac4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97051ac4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8618a61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8618a61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97051ac4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97051ac4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97051ac4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97051ac4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97051ac4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97051ac4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97051ac4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97051ac4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97051ac4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97051ac4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8618a61e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8618a61e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8618a61e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8618a61e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8618a61e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8618a61e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8618a61ec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8618a61ec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86291925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86291925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8629192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8629192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86291925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86291925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86291925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86291925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86291925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86291925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86291925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86291925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86291925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86291925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8618a61ec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8618a61ec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8618a61ec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8618a61ec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8618a61ec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8618a61ec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8618a61ec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8618a61ec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8618a61ec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8618a61ec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8618a61e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8618a61e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97051ac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97051ac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2.png"/>
          <p:cNvPicPr preferRelativeResize="0"/>
          <p:nvPr/>
        </p:nvPicPr>
        <p:blipFill rotWithShape="1">
          <a:blip r:embed="rId2">
            <a:alphaModFix/>
          </a:blip>
          <a:srcRect l="45142" b="9288"/>
          <a:stretch/>
        </p:blipFill>
        <p:spPr>
          <a:xfrm rot="5400000">
            <a:off x="1066799" y="-1085850"/>
            <a:ext cx="1857376" cy="4010026"/>
          </a:xfrm>
          <a:prstGeom prst="rect">
            <a:avLst/>
          </a:prstGeom>
          <a:noFill/>
          <a:ln>
            <a:noFill/>
          </a:ln>
        </p:spPr>
      </p:pic>
      <p:pic>
        <p:nvPicPr>
          <p:cNvPr id="11" name="Google Shape;11;p2" descr="11.png"/>
          <p:cNvPicPr preferRelativeResize="0"/>
          <p:nvPr/>
        </p:nvPicPr>
        <p:blipFill rotWithShape="1">
          <a:blip r:embed="rId3">
            <a:alphaModFix/>
          </a:blip>
          <a:srcRect r="35069" b="2780"/>
          <a:stretch/>
        </p:blipFill>
        <p:spPr>
          <a:xfrm rot="5400000">
            <a:off x="2296513" y="2182213"/>
            <a:ext cx="1579175" cy="4343400"/>
          </a:xfrm>
          <a:prstGeom prst="rect">
            <a:avLst/>
          </a:prstGeom>
          <a:noFill/>
          <a:ln>
            <a:noFill/>
          </a:ln>
        </p:spPr>
      </p:pic>
      <p:pic>
        <p:nvPicPr>
          <p:cNvPr id="12" name="Google Shape;12;p2" descr="7.png"/>
          <p:cNvPicPr preferRelativeResize="0"/>
          <p:nvPr/>
        </p:nvPicPr>
        <p:blipFill rotWithShape="1">
          <a:blip r:embed="rId4">
            <a:alphaModFix/>
          </a:blip>
          <a:srcRect r="20660" b="38811"/>
          <a:stretch/>
        </p:blipFill>
        <p:spPr>
          <a:xfrm>
            <a:off x="5626393" y="2481475"/>
            <a:ext cx="3517607" cy="2662026"/>
          </a:xfrm>
          <a:prstGeom prst="rect">
            <a:avLst/>
          </a:prstGeom>
          <a:noFill/>
          <a:ln>
            <a:noFill/>
          </a:ln>
        </p:spPr>
      </p:pic>
      <p:pic>
        <p:nvPicPr>
          <p:cNvPr id="13" name="Google Shape;13;p2" descr="4.png"/>
          <p:cNvPicPr preferRelativeResize="0"/>
          <p:nvPr/>
        </p:nvPicPr>
        <p:blipFill rotWithShape="1">
          <a:blip r:embed="rId5">
            <a:alphaModFix/>
          </a:blip>
          <a:srcRect r="26809"/>
          <a:stretch/>
        </p:blipFill>
        <p:spPr>
          <a:xfrm rot="-5400000">
            <a:off x="5465075" y="-1026425"/>
            <a:ext cx="2662025" cy="4695825"/>
          </a:xfrm>
          <a:prstGeom prst="rect">
            <a:avLst/>
          </a:prstGeom>
          <a:noFill/>
          <a:ln>
            <a:noFill/>
          </a:ln>
        </p:spPr>
      </p:pic>
      <p:grpSp>
        <p:nvGrpSpPr>
          <p:cNvPr id="14" name="Google Shape;14;p2"/>
          <p:cNvGrpSpPr/>
          <p:nvPr/>
        </p:nvGrpSpPr>
        <p:grpSpPr>
          <a:xfrm>
            <a:off x="1638168" y="1095866"/>
            <a:ext cx="5867786" cy="2951912"/>
            <a:chOff x="615225" y="581250"/>
            <a:chExt cx="7913400" cy="3981000"/>
          </a:xfrm>
        </p:grpSpPr>
        <p:sp>
          <p:nvSpPr>
            <p:cNvPr id="15" name="Google Shape;15;p2"/>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1962150" y="1171525"/>
            <a:ext cx="5219700" cy="28005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a:lvl1pPr>
            <a:lvl2pPr lvl="1" algn="ctr">
              <a:spcBef>
                <a:spcPts val="0"/>
              </a:spcBef>
              <a:spcAft>
                <a:spcPts val="0"/>
              </a:spcAft>
              <a:buSzPts val="4800"/>
              <a:buNone/>
              <a:defRPr/>
            </a:lvl2pPr>
            <a:lvl3pPr lvl="2" algn="ctr">
              <a:spcBef>
                <a:spcPts val="0"/>
              </a:spcBef>
              <a:spcAft>
                <a:spcPts val="0"/>
              </a:spcAft>
              <a:buSzPts val="4800"/>
              <a:buNone/>
              <a:defRPr/>
            </a:lvl3pPr>
            <a:lvl4pPr lvl="3" algn="ctr">
              <a:spcBef>
                <a:spcPts val="0"/>
              </a:spcBef>
              <a:spcAft>
                <a:spcPts val="0"/>
              </a:spcAft>
              <a:buSzPts val="4800"/>
              <a:buNone/>
              <a:defRPr/>
            </a:lvl4pPr>
            <a:lvl5pPr lvl="4" algn="ctr">
              <a:spcBef>
                <a:spcPts val="0"/>
              </a:spcBef>
              <a:spcAft>
                <a:spcPts val="0"/>
              </a:spcAft>
              <a:buSzPts val="4800"/>
              <a:buNone/>
              <a:defRPr/>
            </a:lvl5pPr>
            <a:lvl6pPr lvl="5" algn="ctr">
              <a:spcBef>
                <a:spcPts val="0"/>
              </a:spcBef>
              <a:spcAft>
                <a:spcPts val="0"/>
              </a:spcAft>
              <a:buSzPts val="4800"/>
              <a:buNone/>
              <a:defRPr/>
            </a:lvl6pPr>
            <a:lvl7pPr lvl="6" algn="ctr">
              <a:spcBef>
                <a:spcPts val="0"/>
              </a:spcBef>
              <a:spcAft>
                <a:spcPts val="0"/>
              </a:spcAft>
              <a:buSzPts val="4800"/>
              <a:buNone/>
              <a:defRPr/>
            </a:lvl7pPr>
            <a:lvl8pPr lvl="7" algn="ctr">
              <a:spcBef>
                <a:spcPts val="0"/>
              </a:spcBef>
              <a:spcAft>
                <a:spcPts val="0"/>
              </a:spcAft>
              <a:buSzPts val="4800"/>
              <a:buNone/>
              <a:defRPr/>
            </a:lvl8pPr>
            <a:lvl9pPr lvl="8" algn="ctr">
              <a:spcBef>
                <a:spcPts val="0"/>
              </a:spcBef>
              <a:spcAft>
                <a:spcPts val="0"/>
              </a:spcAft>
              <a:buSzPts val="4800"/>
              <a:buNone/>
              <a:defRPr/>
            </a:lvl9pPr>
          </a:lstStyle>
          <a:p>
            <a:endParaRPr/>
          </a:p>
        </p:txBody>
      </p:sp>
      <p:pic>
        <p:nvPicPr>
          <p:cNvPr id="18" name="Google Shape;18;p2" descr="1.png"/>
          <p:cNvPicPr preferRelativeResize="0"/>
          <p:nvPr/>
        </p:nvPicPr>
        <p:blipFill rotWithShape="1">
          <a:blip r:embed="rId6">
            <a:alphaModFix/>
          </a:blip>
          <a:srcRect r="34262" b="14813"/>
          <a:stretch/>
        </p:blipFill>
        <p:spPr>
          <a:xfrm flipH="1">
            <a:off x="0" y="1209675"/>
            <a:ext cx="2536475" cy="3933825"/>
          </a:xfrm>
          <a:prstGeom prst="rect">
            <a:avLst/>
          </a:prstGeom>
          <a:noFill/>
          <a:ln>
            <a:noFill/>
          </a:ln>
        </p:spPr>
      </p:pic>
      <p:pic>
        <p:nvPicPr>
          <p:cNvPr id="19" name="Google Shape;19;p2" descr="8.png"/>
          <p:cNvPicPr preferRelativeResize="0"/>
          <p:nvPr/>
        </p:nvPicPr>
        <p:blipFill>
          <a:blip r:embed="rId7">
            <a:alphaModFix/>
          </a:blip>
          <a:stretch>
            <a:fillRect/>
          </a:stretch>
        </p:blipFill>
        <p:spPr>
          <a:xfrm rot="351375">
            <a:off x="7110167" y="2730953"/>
            <a:ext cx="970522" cy="13856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ust plants">
  <p:cSld name="BLANK_1">
    <p:spTree>
      <p:nvGrpSpPr>
        <p:cNvPr id="1" name="Shape 101"/>
        <p:cNvGrpSpPr/>
        <p:nvPr/>
      </p:nvGrpSpPr>
      <p:grpSpPr>
        <a:xfrm>
          <a:off x="0" y="0"/>
          <a:ext cx="0" cy="0"/>
          <a:chOff x="0" y="0"/>
          <a:chExt cx="0" cy="0"/>
        </a:xfrm>
      </p:grpSpPr>
      <p:pic>
        <p:nvPicPr>
          <p:cNvPr id="102" name="Google Shape;102;p11" descr="11.png"/>
          <p:cNvPicPr preferRelativeResize="0"/>
          <p:nvPr/>
        </p:nvPicPr>
        <p:blipFill rotWithShape="1">
          <a:blip r:embed="rId2">
            <a:alphaModFix/>
          </a:blip>
          <a:srcRect l="43534"/>
          <a:stretch/>
        </p:blipFill>
        <p:spPr>
          <a:xfrm rot="-5400000" flipH="1">
            <a:off x="5076912" y="-1318612"/>
            <a:ext cx="1162050" cy="3780224"/>
          </a:xfrm>
          <a:prstGeom prst="rect">
            <a:avLst/>
          </a:prstGeom>
          <a:noFill/>
          <a:ln>
            <a:noFill/>
          </a:ln>
        </p:spPr>
      </p:pic>
      <p:pic>
        <p:nvPicPr>
          <p:cNvPr id="103" name="Google Shape;103;p11" descr="2.png"/>
          <p:cNvPicPr preferRelativeResize="0"/>
          <p:nvPr/>
        </p:nvPicPr>
        <p:blipFill rotWithShape="1">
          <a:blip r:embed="rId3">
            <a:alphaModFix/>
          </a:blip>
          <a:srcRect l="45142" t="-12064" b="21353"/>
          <a:stretch/>
        </p:blipFill>
        <p:spPr>
          <a:xfrm rot="5400000">
            <a:off x="1066799" y="-1085850"/>
            <a:ext cx="1857376" cy="4010026"/>
          </a:xfrm>
          <a:prstGeom prst="rect">
            <a:avLst/>
          </a:prstGeom>
          <a:noFill/>
          <a:ln>
            <a:noFill/>
          </a:ln>
        </p:spPr>
      </p:pic>
      <p:pic>
        <p:nvPicPr>
          <p:cNvPr id="104" name="Google Shape;104;p11" descr="11.png"/>
          <p:cNvPicPr preferRelativeResize="0"/>
          <p:nvPr/>
        </p:nvPicPr>
        <p:blipFill rotWithShape="1">
          <a:blip r:embed="rId2">
            <a:alphaModFix/>
          </a:blip>
          <a:srcRect r="35069" b="2780"/>
          <a:stretch/>
        </p:blipFill>
        <p:spPr>
          <a:xfrm rot="5400000">
            <a:off x="2664950" y="2474450"/>
            <a:ext cx="1423325" cy="3914775"/>
          </a:xfrm>
          <a:prstGeom prst="rect">
            <a:avLst/>
          </a:prstGeom>
          <a:noFill/>
          <a:ln>
            <a:noFill/>
          </a:ln>
        </p:spPr>
      </p:pic>
      <p:pic>
        <p:nvPicPr>
          <p:cNvPr id="105" name="Google Shape;105;p11" descr="7.png"/>
          <p:cNvPicPr preferRelativeResize="0"/>
          <p:nvPr/>
        </p:nvPicPr>
        <p:blipFill rotWithShape="1">
          <a:blip r:embed="rId4">
            <a:alphaModFix/>
          </a:blip>
          <a:srcRect r="20660" b="38811"/>
          <a:stretch/>
        </p:blipFill>
        <p:spPr>
          <a:xfrm>
            <a:off x="5972175" y="2743150"/>
            <a:ext cx="3171824" cy="2400350"/>
          </a:xfrm>
          <a:prstGeom prst="rect">
            <a:avLst/>
          </a:prstGeom>
          <a:noFill/>
          <a:ln>
            <a:noFill/>
          </a:ln>
        </p:spPr>
      </p:pic>
      <p:pic>
        <p:nvPicPr>
          <p:cNvPr id="106" name="Google Shape;106;p11" descr="4.png"/>
          <p:cNvPicPr preferRelativeResize="0"/>
          <p:nvPr/>
        </p:nvPicPr>
        <p:blipFill rotWithShape="1">
          <a:blip r:embed="rId5">
            <a:alphaModFix/>
          </a:blip>
          <a:srcRect r="26809"/>
          <a:stretch/>
        </p:blipFill>
        <p:spPr>
          <a:xfrm rot="-5400000">
            <a:off x="6379650" y="-773625"/>
            <a:ext cx="2000250" cy="3528450"/>
          </a:xfrm>
          <a:prstGeom prst="rect">
            <a:avLst/>
          </a:prstGeom>
          <a:noFill/>
          <a:ln>
            <a:noFill/>
          </a:ln>
        </p:spPr>
      </p:pic>
      <p:pic>
        <p:nvPicPr>
          <p:cNvPr id="107" name="Google Shape;107;p11" descr="1.png"/>
          <p:cNvPicPr preferRelativeResize="0"/>
          <p:nvPr/>
        </p:nvPicPr>
        <p:blipFill rotWithShape="1">
          <a:blip r:embed="rId6">
            <a:alphaModFix/>
          </a:blip>
          <a:srcRect r="34262" b="14813"/>
          <a:stretch/>
        </p:blipFill>
        <p:spPr>
          <a:xfrm flipH="1">
            <a:off x="0" y="1209675"/>
            <a:ext cx="2536475" cy="3933825"/>
          </a:xfrm>
          <a:prstGeom prst="rect">
            <a:avLst/>
          </a:prstGeom>
          <a:noFill/>
          <a:ln>
            <a:noFill/>
          </a:ln>
        </p:spPr>
      </p:pic>
      <p:pic>
        <p:nvPicPr>
          <p:cNvPr id="108" name="Google Shape;108;p11" descr="5.png"/>
          <p:cNvPicPr preferRelativeResize="0"/>
          <p:nvPr/>
        </p:nvPicPr>
        <p:blipFill rotWithShape="1">
          <a:blip r:embed="rId7">
            <a:alphaModFix/>
          </a:blip>
          <a:srcRect r="40695" b="12701"/>
          <a:stretch/>
        </p:blipFill>
        <p:spPr>
          <a:xfrm>
            <a:off x="7548050" y="1476375"/>
            <a:ext cx="1595950" cy="3667125"/>
          </a:xfrm>
          <a:prstGeom prst="rect">
            <a:avLst/>
          </a:prstGeom>
          <a:noFill/>
          <a:ln>
            <a:noFill/>
          </a:ln>
        </p:spPr>
      </p:pic>
      <p:sp>
        <p:nvSpPr>
          <p:cNvPr id="109" name="Google Shape;109;p11"/>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lvl1pPr lvl="0">
              <a:buNone/>
              <a:defRPr>
                <a:solidFill>
                  <a:srgbClr val="000000"/>
                </a:solidFill>
              </a:defRPr>
            </a:lvl1pPr>
            <a:lvl2pPr lvl="1">
              <a:buNone/>
              <a:defRPr>
                <a:solidFill>
                  <a:srgbClr val="000000"/>
                </a:solidFill>
              </a:defRPr>
            </a:lvl2pPr>
            <a:lvl3pPr lvl="2">
              <a:buNone/>
              <a:defRPr>
                <a:solidFill>
                  <a:srgbClr val="000000"/>
                </a:solidFill>
              </a:defRPr>
            </a:lvl3pPr>
            <a:lvl4pPr lvl="3">
              <a:buNone/>
              <a:defRPr>
                <a:solidFill>
                  <a:srgbClr val="000000"/>
                </a:solidFill>
              </a:defRPr>
            </a:lvl4pPr>
            <a:lvl5pPr lvl="4">
              <a:buNone/>
              <a:defRPr>
                <a:solidFill>
                  <a:srgbClr val="000000"/>
                </a:solidFill>
              </a:defRPr>
            </a:lvl5pPr>
            <a:lvl6pPr lvl="5">
              <a:buNone/>
              <a:defRPr>
                <a:solidFill>
                  <a:srgbClr val="000000"/>
                </a:solidFill>
              </a:defRPr>
            </a:lvl6pPr>
            <a:lvl7pPr lvl="6">
              <a:buNone/>
              <a:defRPr>
                <a:solidFill>
                  <a:srgbClr val="000000"/>
                </a:solidFill>
              </a:defRPr>
            </a:lvl7pPr>
            <a:lvl8pPr lvl="7">
              <a:buNone/>
              <a:defRPr>
                <a:solidFill>
                  <a:srgbClr val="000000"/>
                </a:solidFill>
              </a:defRPr>
            </a:lvl8pPr>
            <a:lvl9pPr lvl="8">
              <a:buNone/>
              <a:defRPr>
                <a:solidFill>
                  <a:srgbClr val="000000"/>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Just plants small">
  <p:cSld name="BLANK_1_1">
    <p:spTree>
      <p:nvGrpSpPr>
        <p:cNvPr id="1" name="Shape 110"/>
        <p:cNvGrpSpPr/>
        <p:nvPr/>
      </p:nvGrpSpPr>
      <p:grpSpPr>
        <a:xfrm>
          <a:off x="0" y="0"/>
          <a:ext cx="0" cy="0"/>
          <a:chOff x="0" y="0"/>
          <a:chExt cx="0" cy="0"/>
        </a:xfrm>
      </p:grpSpPr>
      <p:pic>
        <p:nvPicPr>
          <p:cNvPr id="111" name="Google Shape;111;p12" descr="11.png"/>
          <p:cNvPicPr preferRelativeResize="0"/>
          <p:nvPr/>
        </p:nvPicPr>
        <p:blipFill rotWithShape="1">
          <a:blip r:embed="rId2">
            <a:alphaModFix/>
          </a:blip>
          <a:srcRect l="43534"/>
          <a:stretch/>
        </p:blipFill>
        <p:spPr>
          <a:xfrm rot="-5400000" flipH="1">
            <a:off x="6449075" y="-876950"/>
            <a:ext cx="769994" cy="2504844"/>
          </a:xfrm>
          <a:prstGeom prst="rect">
            <a:avLst/>
          </a:prstGeom>
          <a:noFill/>
          <a:ln>
            <a:noFill/>
          </a:ln>
        </p:spPr>
      </p:pic>
      <p:pic>
        <p:nvPicPr>
          <p:cNvPr id="112" name="Google Shape;112;p12" descr="2.png"/>
          <p:cNvPicPr preferRelativeResize="0"/>
          <p:nvPr/>
        </p:nvPicPr>
        <p:blipFill rotWithShape="1">
          <a:blip r:embed="rId3">
            <a:alphaModFix/>
          </a:blip>
          <a:srcRect l="45142" t="-12064" b="21353"/>
          <a:stretch/>
        </p:blipFill>
        <p:spPr>
          <a:xfrm rot="5400000">
            <a:off x="721662" y="-740712"/>
            <a:ext cx="1261775" cy="2724150"/>
          </a:xfrm>
          <a:prstGeom prst="rect">
            <a:avLst/>
          </a:prstGeom>
          <a:noFill/>
          <a:ln>
            <a:noFill/>
          </a:ln>
        </p:spPr>
      </p:pic>
      <p:pic>
        <p:nvPicPr>
          <p:cNvPr id="113" name="Google Shape;113;p12" descr="11.png"/>
          <p:cNvPicPr preferRelativeResize="0"/>
          <p:nvPr/>
        </p:nvPicPr>
        <p:blipFill rotWithShape="1">
          <a:blip r:embed="rId2">
            <a:alphaModFix/>
          </a:blip>
          <a:srcRect r="35069" b="2780"/>
          <a:stretch/>
        </p:blipFill>
        <p:spPr>
          <a:xfrm rot="5400000">
            <a:off x="1477665" y="3663565"/>
            <a:ext cx="789205" cy="2170666"/>
          </a:xfrm>
          <a:prstGeom prst="rect">
            <a:avLst/>
          </a:prstGeom>
          <a:noFill/>
          <a:ln>
            <a:noFill/>
          </a:ln>
        </p:spPr>
      </p:pic>
      <p:pic>
        <p:nvPicPr>
          <p:cNvPr id="114" name="Google Shape;114;p12" descr="7.png"/>
          <p:cNvPicPr preferRelativeResize="0"/>
          <p:nvPr/>
        </p:nvPicPr>
        <p:blipFill rotWithShape="1">
          <a:blip r:embed="rId4">
            <a:alphaModFix/>
          </a:blip>
          <a:srcRect r="20660" b="38811"/>
          <a:stretch/>
        </p:blipFill>
        <p:spPr>
          <a:xfrm>
            <a:off x="6973325" y="3500784"/>
            <a:ext cx="2170675" cy="1642715"/>
          </a:xfrm>
          <a:prstGeom prst="rect">
            <a:avLst/>
          </a:prstGeom>
          <a:noFill/>
          <a:ln>
            <a:noFill/>
          </a:ln>
        </p:spPr>
      </p:pic>
      <p:pic>
        <p:nvPicPr>
          <p:cNvPr id="115" name="Google Shape;115;p12" descr="4.png"/>
          <p:cNvPicPr preferRelativeResize="0"/>
          <p:nvPr/>
        </p:nvPicPr>
        <p:blipFill rotWithShape="1">
          <a:blip r:embed="rId5">
            <a:alphaModFix/>
          </a:blip>
          <a:srcRect r="26809"/>
          <a:stretch/>
        </p:blipFill>
        <p:spPr>
          <a:xfrm rot="-5400000">
            <a:off x="7312293" y="-515832"/>
            <a:ext cx="1325400" cy="2338014"/>
          </a:xfrm>
          <a:prstGeom prst="rect">
            <a:avLst/>
          </a:prstGeom>
          <a:noFill/>
          <a:ln>
            <a:noFill/>
          </a:ln>
        </p:spPr>
      </p:pic>
      <p:pic>
        <p:nvPicPr>
          <p:cNvPr id="116" name="Google Shape;116;p12" descr="1.png"/>
          <p:cNvPicPr preferRelativeResize="0"/>
          <p:nvPr/>
        </p:nvPicPr>
        <p:blipFill rotWithShape="1">
          <a:blip r:embed="rId6">
            <a:alphaModFix/>
          </a:blip>
          <a:srcRect r="34262" b="14813"/>
          <a:stretch/>
        </p:blipFill>
        <p:spPr>
          <a:xfrm flipH="1">
            <a:off x="-1" y="2962275"/>
            <a:ext cx="1406427" cy="2181225"/>
          </a:xfrm>
          <a:prstGeom prst="rect">
            <a:avLst/>
          </a:prstGeom>
          <a:noFill/>
          <a:ln>
            <a:noFill/>
          </a:ln>
        </p:spPr>
      </p:pic>
      <p:pic>
        <p:nvPicPr>
          <p:cNvPr id="117" name="Google Shape;117;p12" descr="5.png"/>
          <p:cNvPicPr preferRelativeResize="0"/>
          <p:nvPr/>
        </p:nvPicPr>
        <p:blipFill rotWithShape="1">
          <a:blip r:embed="rId7">
            <a:alphaModFix/>
          </a:blip>
          <a:srcRect r="40695" b="12701"/>
          <a:stretch/>
        </p:blipFill>
        <p:spPr>
          <a:xfrm>
            <a:off x="8051794" y="2633848"/>
            <a:ext cx="1092207" cy="2509651"/>
          </a:xfrm>
          <a:prstGeom prst="rect">
            <a:avLst/>
          </a:prstGeom>
          <a:noFill/>
          <a:ln>
            <a:noFill/>
          </a:ln>
        </p:spPr>
      </p:pic>
      <p:sp>
        <p:nvSpPr>
          <p:cNvPr id="118" name="Google Shape;118;p12"/>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photo as background">
  <p:cSld name="BLANK_1_1_1">
    <p:spTree>
      <p:nvGrpSpPr>
        <p:cNvPr id="1" name="Shape 119"/>
        <p:cNvGrpSpPr/>
        <p:nvPr/>
      </p:nvGrpSpPr>
      <p:grpSpPr>
        <a:xfrm>
          <a:off x="0" y="0"/>
          <a:ext cx="0" cy="0"/>
          <a:chOff x="0" y="0"/>
          <a:chExt cx="0" cy="0"/>
        </a:xfrm>
      </p:grpSpPr>
      <p:sp>
        <p:nvSpPr>
          <p:cNvPr id="120" name="Google Shape;120;p13"/>
          <p:cNvSpPr/>
          <p:nvPr/>
        </p:nvSpPr>
        <p:spPr>
          <a:xfrm>
            <a:off x="-9525" y="-9525"/>
            <a:ext cx="9153600" cy="5153100"/>
          </a:xfrm>
          <a:prstGeom prst="frame">
            <a:avLst>
              <a:gd name="adj1" fmla="val 6469"/>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3" descr="3.png"/>
          <p:cNvPicPr preferRelativeResize="0"/>
          <p:nvPr/>
        </p:nvPicPr>
        <p:blipFill rotWithShape="1">
          <a:blip r:embed="rId2">
            <a:alphaModFix/>
          </a:blip>
          <a:srcRect r="17197" b="18533"/>
          <a:stretch/>
        </p:blipFill>
        <p:spPr>
          <a:xfrm>
            <a:off x="6915150" y="2889625"/>
            <a:ext cx="2228850" cy="2253875"/>
          </a:xfrm>
          <a:prstGeom prst="rect">
            <a:avLst/>
          </a:prstGeom>
          <a:noFill/>
          <a:ln>
            <a:noFill/>
          </a:ln>
        </p:spPr>
      </p:pic>
      <p:pic>
        <p:nvPicPr>
          <p:cNvPr id="122" name="Google Shape;122;p13" descr="7.png"/>
          <p:cNvPicPr preferRelativeResize="0"/>
          <p:nvPr/>
        </p:nvPicPr>
        <p:blipFill rotWithShape="1">
          <a:blip r:embed="rId3">
            <a:alphaModFix/>
          </a:blip>
          <a:srcRect l="49259" b="18374"/>
          <a:stretch/>
        </p:blipFill>
        <p:spPr>
          <a:xfrm rot="5400000">
            <a:off x="418138" y="-437188"/>
            <a:ext cx="1478299" cy="2333625"/>
          </a:xfrm>
          <a:prstGeom prst="rect">
            <a:avLst/>
          </a:prstGeom>
          <a:noFill/>
          <a:ln>
            <a:noFill/>
          </a:ln>
        </p:spPr>
      </p:pic>
      <p:sp>
        <p:nvSpPr>
          <p:cNvPr id="123" name="Google Shape;123;p13"/>
          <p:cNvSpPr txBox="1">
            <a:spLocks noGrp="1"/>
          </p:cNvSpPr>
          <p:nvPr>
            <p:ph type="sldNum" idx="12"/>
          </p:nvPr>
        </p:nvSpPr>
        <p:spPr>
          <a:xfrm>
            <a:off x="4297650" y="4812625"/>
            <a:ext cx="548700" cy="3309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pic>
        <p:nvPicPr>
          <p:cNvPr id="21" name="Google Shape;21;p3" descr="11.png"/>
          <p:cNvPicPr preferRelativeResize="0"/>
          <p:nvPr/>
        </p:nvPicPr>
        <p:blipFill rotWithShape="1">
          <a:blip r:embed="rId2">
            <a:alphaModFix/>
          </a:blip>
          <a:srcRect r="35069" b="17702"/>
          <a:stretch/>
        </p:blipFill>
        <p:spPr>
          <a:xfrm rot="5400000">
            <a:off x="1426387" y="1569262"/>
            <a:ext cx="2147850" cy="5000626"/>
          </a:xfrm>
          <a:prstGeom prst="rect">
            <a:avLst/>
          </a:prstGeom>
          <a:noFill/>
          <a:ln>
            <a:noFill/>
          </a:ln>
        </p:spPr>
      </p:pic>
      <p:pic>
        <p:nvPicPr>
          <p:cNvPr id="22" name="Google Shape;22;p3" descr="4.png"/>
          <p:cNvPicPr preferRelativeResize="0"/>
          <p:nvPr/>
        </p:nvPicPr>
        <p:blipFill rotWithShape="1">
          <a:blip r:embed="rId3">
            <a:alphaModFix/>
          </a:blip>
          <a:srcRect r="26809"/>
          <a:stretch/>
        </p:blipFill>
        <p:spPr>
          <a:xfrm rot="-5400000">
            <a:off x="5569537" y="-997538"/>
            <a:ext cx="2586450" cy="4562475"/>
          </a:xfrm>
          <a:prstGeom prst="rect">
            <a:avLst/>
          </a:prstGeom>
          <a:noFill/>
          <a:ln>
            <a:noFill/>
          </a:ln>
        </p:spPr>
      </p:pic>
      <p:grpSp>
        <p:nvGrpSpPr>
          <p:cNvPr id="23" name="Google Shape;23;p3"/>
          <p:cNvGrpSpPr/>
          <p:nvPr/>
        </p:nvGrpSpPr>
        <p:grpSpPr>
          <a:xfrm>
            <a:off x="1638168" y="1095866"/>
            <a:ext cx="5867786" cy="2951912"/>
            <a:chOff x="615225" y="581250"/>
            <a:chExt cx="7913400" cy="3981000"/>
          </a:xfrm>
        </p:grpSpPr>
        <p:sp>
          <p:nvSpPr>
            <p:cNvPr id="24" name="Google Shape;24;p3"/>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ctrTitle"/>
          </p:nvPr>
        </p:nvSpPr>
        <p:spPr>
          <a:xfrm>
            <a:off x="1924050" y="1659550"/>
            <a:ext cx="5295900" cy="1159800"/>
          </a:xfrm>
          <a:prstGeom prst="rect">
            <a:avLst/>
          </a:prstGeom>
        </p:spPr>
        <p:txBody>
          <a:bodyPr spcFirstLastPara="1" wrap="square" lIns="91425" tIns="91425" rIns="91425" bIns="91425" anchor="t"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a:off x="685800" y="29162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1400"/>
              <a:buNone/>
              <a:defRPr i="1">
                <a:solidFill>
                  <a:schemeClr val="dk2"/>
                </a:solidFill>
              </a:defRPr>
            </a:lvl1pPr>
            <a:lvl2pPr lvl="1" algn="ctr" rtl="0">
              <a:spcBef>
                <a:spcPts val="0"/>
              </a:spcBef>
              <a:spcAft>
                <a:spcPts val="0"/>
              </a:spcAft>
              <a:buClr>
                <a:schemeClr val="dk2"/>
              </a:buClr>
              <a:buSzPts val="3000"/>
              <a:buNone/>
              <a:defRPr sz="3000" i="1">
                <a:solidFill>
                  <a:schemeClr val="dk2"/>
                </a:solidFill>
              </a:defRPr>
            </a:lvl2pPr>
            <a:lvl3pPr lvl="2" algn="ctr" rtl="0">
              <a:spcBef>
                <a:spcPts val="0"/>
              </a:spcBef>
              <a:spcAft>
                <a:spcPts val="0"/>
              </a:spcAft>
              <a:buClr>
                <a:schemeClr val="dk2"/>
              </a:buClr>
              <a:buSzPts val="3000"/>
              <a:buNone/>
              <a:defRPr sz="3000" i="1">
                <a:solidFill>
                  <a:schemeClr val="dk2"/>
                </a:solidFill>
              </a:defRPr>
            </a:lvl3pPr>
            <a:lvl4pPr lvl="3" algn="ctr" rtl="0">
              <a:spcBef>
                <a:spcPts val="0"/>
              </a:spcBef>
              <a:spcAft>
                <a:spcPts val="0"/>
              </a:spcAft>
              <a:buClr>
                <a:schemeClr val="dk2"/>
              </a:buClr>
              <a:buSzPts val="3000"/>
              <a:buNone/>
              <a:defRPr sz="3000" i="1">
                <a:solidFill>
                  <a:schemeClr val="dk2"/>
                </a:solidFill>
              </a:defRPr>
            </a:lvl4pPr>
            <a:lvl5pPr lvl="4" algn="ctr" rtl="0">
              <a:spcBef>
                <a:spcPts val="0"/>
              </a:spcBef>
              <a:spcAft>
                <a:spcPts val="0"/>
              </a:spcAft>
              <a:buClr>
                <a:schemeClr val="dk2"/>
              </a:buClr>
              <a:buSzPts val="3000"/>
              <a:buNone/>
              <a:defRPr sz="3000" i="1">
                <a:solidFill>
                  <a:schemeClr val="dk2"/>
                </a:solidFill>
              </a:defRPr>
            </a:lvl5pPr>
            <a:lvl6pPr lvl="5" algn="ctr" rtl="0">
              <a:spcBef>
                <a:spcPts val="0"/>
              </a:spcBef>
              <a:spcAft>
                <a:spcPts val="0"/>
              </a:spcAft>
              <a:buClr>
                <a:schemeClr val="dk2"/>
              </a:buClr>
              <a:buSzPts val="3000"/>
              <a:buNone/>
              <a:defRPr sz="3000" i="1">
                <a:solidFill>
                  <a:schemeClr val="dk2"/>
                </a:solidFill>
              </a:defRPr>
            </a:lvl6pPr>
            <a:lvl7pPr lvl="6" algn="ctr" rtl="0">
              <a:spcBef>
                <a:spcPts val="0"/>
              </a:spcBef>
              <a:spcAft>
                <a:spcPts val="0"/>
              </a:spcAft>
              <a:buClr>
                <a:schemeClr val="dk2"/>
              </a:buClr>
              <a:buSzPts val="3000"/>
              <a:buNone/>
              <a:defRPr sz="3000" i="1">
                <a:solidFill>
                  <a:schemeClr val="dk2"/>
                </a:solidFill>
              </a:defRPr>
            </a:lvl7pPr>
            <a:lvl8pPr lvl="7" algn="ctr" rtl="0">
              <a:spcBef>
                <a:spcPts val="0"/>
              </a:spcBef>
              <a:spcAft>
                <a:spcPts val="0"/>
              </a:spcAft>
              <a:buClr>
                <a:schemeClr val="dk2"/>
              </a:buClr>
              <a:buSzPts val="3000"/>
              <a:buNone/>
              <a:defRPr sz="3000" i="1">
                <a:solidFill>
                  <a:schemeClr val="dk2"/>
                </a:solidFill>
              </a:defRPr>
            </a:lvl8pPr>
            <a:lvl9pPr lvl="8" algn="ctr" rtl="0">
              <a:spcBef>
                <a:spcPts val="0"/>
              </a:spcBef>
              <a:spcAft>
                <a:spcPts val="0"/>
              </a:spcAft>
              <a:buClr>
                <a:schemeClr val="dk2"/>
              </a:buClr>
              <a:buSzPts val="3000"/>
              <a:buNone/>
              <a:defRPr sz="3000" i="1">
                <a:solidFill>
                  <a:schemeClr val="dk2"/>
                </a:solidFill>
              </a:defRPr>
            </a:lvl9pPr>
          </a:lstStyle>
          <a:p>
            <a:endParaRPr/>
          </a:p>
        </p:txBody>
      </p:sp>
      <p:pic>
        <p:nvPicPr>
          <p:cNvPr id="28" name="Google Shape;28;p3" descr="3.png"/>
          <p:cNvPicPr preferRelativeResize="0"/>
          <p:nvPr/>
        </p:nvPicPr>
        <p:blipFill rotWithShape="1">
          <a:blip r:embed="rId4">
            <a:alphaModFix/>
          </a:blip>
          <a:srcRect r="17197" b="18533"/>
          <a:stretch/>
        </p:blipFill>
        <p:spPr>
          <a:xfrm>
            <a:off x="6162675" y="2128700"/>
            <a:ext cx="2981325" cy="3014799"/>
          </a:xfrm>
          <a:prstGeom prst="rect">
            <a:avLst/>
          </a:prstGeom>
          <a:noFill/>
          <a:ln>
            <a:noFill/>
          </a:ln>
        </p:spPr>
      </p:pic>
      <p:pic>
        <p:nvPicPr>
          <p:cNvPr id="29" name="Google Shape;29;p3" descr="7.png"/>
          <p:cNvPicPr preferRelativeResize="0"/>
          <p:nvPr/>
        </p:nvPicPr>
        <p:blipFill rotWithShape="1">
          <a:blip r:embed="rId5">
            <a:alphaModFix/>
          </a:blip>
          <a:srcRect l="49259" b="18374"/>
          <a:stretch/>
        </p:blipFill>
        <p:spPr>
          <a:xfrm rot="5400000">
            <a:off x="603175" y="-622226"/>
            <a:ext cx="2117874" cy="3343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0"/>
        <p:cNvGrpSpPr/>
        <p:nvPr/>
      </p:nvGrpSpPr>
      <p:grpSpPr>
        <a:xfrm>
          <a:off x="0" y="0"/>
          <a:ext cx="0" cy="0"/>
          <a:chOff x="0" y="0"/>
          <a:chExt cx="0" cy="0"/>
        </a:xfrm>
      </p:grpSpPr>
      <p:pic>
        <p:nvPicPr>
          <p:cNvPr id="31" name="Google Shape;31;p4" descr="3.png"/>
          <p:cNvPicPr preferRelativeResize="0"/>
          <p:nvPr/>
        </p:nvPicPr>
        <p:blipFill rotWithShape="1">
          <a:blip r:embed="rId2">
            <a:alphaModFix/>
          </a:blip>
          <a:srcRect r="17197" b="18533"/>
          <a:stretch/>
        </p:blipFill>
        <p:spPr>
          <a:xfrm>
            <a:off x="6162675" y="2128700"/>
            <a:ext cx="2981325" cy="3014799"/>
          </a:xfrm>
          <a:prstGeom prst="rect">
            <a:avLst/>
          </a:prstGeom>
          <a:noFill/>
          <a:ln>
            <a:noFill/>
          </a:ln>
        </p:spPr>
      </p:pic>
      <p:pic>
        <p:nvPicPr>
          <p:cNvPr id="32" name="Google Shape;32;p4" descr="7.png"/>
          <p:cNvPicPr preferRelativeResize="0"/>
          <p:nvPr/>
        </p:nvPicPr>
        <p:blipFill rotWithShape="1">
          <a:blip r:embed="rId3">
            <a:alphaModFix/>
          </a:blip>
          <a:srcRect l="49259" b="18374"/>
          <a:stretch/>
        </p:blipFill>
        <p:spPr>
          <a:xfrm rot="5400000">
            <a:off x="603175" y="-622226"/>
            <a:ext cx="2117874" cy="3343276"/>
          </a:xfrm>
          <a:prstGeom prst="rect">
            <a:avLst/>
          </a:prstGeom>
          <a:noFill/>
          <a:ln>
            <a:noFill/>
          </a:ln>
        </p:spPr>
      </p:pic>
      <p:grpSp>
        <p:nvGrpSpPr>
          <p:cNvPr id="33" name="Google Shape;33;p4"/>
          <p:cNvGrpSpPr/>
          <p:nvPr/>
        </p:nvGrpSpPr>
        <p:grpSpPr>
          <a:xfrm>
            <a:off x="1638168" y="1095794"/>
            <a:ext cx="5867786" cy="2951912"/>
            <a:chOff x="615225" y="581250"/>
            <a:chExt cx="7913400" cy="3981000"/>
          </a:xfrm>
        </p:grpSpPr>
        <p:sp>
          <p:nvSpPr>
            <p:cNvPr id="34" name="Google Shape;34;p4"/>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p:nvPr/>
        </p:nvSpPr>
        <p:spPr>
          <a:xfrm>
            <a:off x="4276500" y="3703848"/>
            <a:ext cx="591000" cy="591000"/>
          </a:xfrm>
          <a:prstGeom prst="ellipse">
            <a:avLst/>
          </a:prstGeom>
          <a:solidFill>
            <a:srgbClr val="231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body" idx="1"/>
          </p:nvPr>
        </p:nvSpPr>
        <p:spPr>
          <a:xfrm>
            <a:off x="2750400" y="1164100"/>
            <a:ext cx="3643200" cy="2816700"/>
          </a:xfrm>
          <a:prstGeom prst="rect">
            <a:avLst/>
          </a:prstGeom>
        </p:spPr>
        <p:txBody>
          <a:bodyPr spcFirstLastPara="1" wrap="square" lIns="91425" tIns="91425" rIns="91425" bIns="91425" anchor="ctr" anchorCtr="0"/>
          <a:lstStyle>
            <a:lvl1pPr marL="457200" lvl="0" indent="-342900" algn="ctr" rtl="0">
              <a:spcBef>
                <a:spcPts val="60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1pPr>
            <a:lvl2pPr marL="914400" lvl="1"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2pPr>
            <a:lvl3pPr marL="1371600" lvl="2"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3pPr>
            <a:lvl4pPr marL="1828800" lvl="3"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4pPr>
            <a:lvl5pPr marL="2286000" lvl="4"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5pPr>
            <a:lvl6pPr marL="2743200" lvl="5"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6pPr>
            <a:lvl7pPr marL="3200400" lvl="6"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7pPr>
            <a:lvl8pPr marL="3657600" lvl="7"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8pPr>
            <a:lvl9pPr marL="4114800" lvl="8" indent="-342900" algn="ctr">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9pPr>
          </a:lstStyle>
          <a:p>
            <a:endParaRPr/>
          </a:p>
        </p:txBody>
      </p:sp>
      <p:sp>
        <p:nvSpPr>
          <p:cNvPr id="38" name="Google Shape;38;p4"/>
          <p:cNvSpPr txBox="1"/>
          <p:nvPr/>
        </p:nvSpPr>
        <p:spPr>
          <a:xfrm>
            <a:off x="3593400" y="3748272"/>
            <a:ext cx="1957200" cy="3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latin typeface="Playfair Display"/>
                <a:ea typeface="Playfair Display"/>
                <a:cs typeface="Playfair Display"/>
                <a:sym typeface="Playfair Display"/>
              </a:rPr>
              <a:t>”</a:t>
            </a:r>
            <a:endParaRPr sz="3600">
              <a:solidFill>
                <a:srgbClr val="FFFFFF"/>
              </a:solidFill>
              <a:latin typeface="Playfair Display"/>
              <a:ea typeface="Playfair Display"/>
              <a:cs typeface="Playfair Display"/>
              <a:sym typeface="Playfair Display"/>
            </a:endParaRPr>
          </a:p>
        </p:txBody>
      </p:sp>
      <p:pic>
        <p:nvPicPr>
          <p:cNvPr id="39" name="Google Shape;39;p4" descr="10.png"/>
          <p:cNvPicPr preferRelativeResize="0"/>
          <p:nvPr/>
        </p:nvPicPr>
        <p:blipFill rotWithShape="1">
          <a:blip r:embed="rId4">
            <a:alphaModFix/>
          </a:blip>
          <a:srcRect l="17184" b="50541"/>
          <a:stretch/>
        </p:blipFill>
        <p:spPr>
          <a:xfrm>
            <a:off x="-9525" y="2599625"/>
            <a:ext cx="3138200" cy="2543874"/>
          </a:xfrm>
          <a:prstGeom prst="rect">
            <a:avLst/>
          </a:prstGeom>
          <a:noFill/>
          <a:ln>
            <a:noFill/>
          </a:ln>
        </p:spPr>
      </p:pic>
      <p:pic>
        <p:nvPicPr>
          <p:cNvPr id="40" name="Google Shape;40;p4" descr="2.png"/>
          <p:cNvPicPr preferRelativeResize="0"/>
          <p:nvPr/>
        </p:nvPicPr>
        <p:blipFill rotWithShape="1">
          <a:blip r:embed="rId5">
            <a:alphaModFix/>
          </a:blip>
          <a:srcRect r="34288" b="26905"/>
          <a:stretch/>
        </p:blipFill>
        <p:spPr>
          <a:xfrm rot="-5400000">
            <a:off x="6531676" y="-493150"/>
            <a:ext cx="2138225" cy="3105476"/>
          </a:xfrm>
          <a:prstGeom prst="rect">
            <a:avLst/>
          </a:prstGeom>
          <a:noFill/>
          <a:ln>
            <a:noFill/>
          </a:ln>
        </p:spPr>
      </p:pic>
      <p:sp>
        <p:nvSpPr>
          <p:cNvPr id="41" name="Google Shape;41;p4"/>
          <p:cNvSpPr txBox="1">
            <a:spLocks noGrp="1"/>
          </p:cNvSpPr>
          <p:nvPr>
            <p:ph type="sldNum" idx="12"/>
          </p:nvPr>
        </p:nvSpPr>
        <p:spPr>
          <a:xfrm>
            <a:off x="4297650" y="4292650"/>
            <a:ext cx="548700" cy="245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
        <p:cNvGrpSpPr/>
        <p:nvPr/>
      </p:nvGrpSpPr>
      <p:grpSpPr>
        <a:xfrm>
          <a:off x="0" y="0"/>
          <a:ext cx="0" cy="0"/>
          <a:chOff x="0" y="0"/>
          <a:chExt cx="0" cy="0"/>
        </a:xfrm>
      </p:grpSpPr>
      <p:pic>
        <p:nvPicPr>
          <p:cNvPr id="43" name="Google Shape;43;p5" descr="3.png"/>
          <p:cNvPicPr preferRelativeResize="0"/>
          <p:nvPr/>
        </p:nvPicPr>
        <p:blipFill rotWithShape="1">
          <a:blip r:embed="rId2">
            <a:alphaModFix/>
          </a:blip>
          <a:srcRect l="50049" t="-17056" r="-4964" b="19199"/>
          <a:stretch/>
        </p:blipFill>
        <p:spPr>
          <a:xfrm rot="5400000">
            <a:off x="1031774" y="-1060351"/>
            <a:ext cx="2527500" cy="4629151"/>
          </a:xfrm>
          <a:prstGeom prst="rect">
            <a:avLst/>
          </a:prstGeom>
          <a:noFill/>
          <a:ln>
            <a:noFill/>
          </a:ln>
        </p:spPr>
      </p:pic>
      <p:grpSp>
        <p:nvGrpSpPr>
          <p:cNvPr id="44" name="Google Shape;44;p5"/>
          <p:cNvGrpSpPr/>
          <p:nvPr/>
        </p:nvGrpSpPr>
        <p:grpSpPr>
          <a:xfrm>
            <a:off x="615225" y="581250"/>
            <a:ext cx="7913400" cy="3981000"/>
            <a:chOff x="615225" y="581250"/>
            <a:chExt cx="7913400" cy="3981000"/>
          </a:xfrm>
        </p:grpSpPr>
        <p:sp>
          <p:nvSpPr>
            <p:cNvPr id="45" name="Google Shape;45;p5"/>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5"/>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8" name="Google Shape;48;p5"/>
          <p:cNvSpPr txBox="1">
            <a:spLocks noGrp="1"/>
          </p:cNvSpPr>
          <p:nvPr>
            <p:ph type="body" idx="1"/>
          </p:nvPr>
        </p:nvSpPr>
        <p:spPr>
          <a:xfrm>
            <a:off x="1251600" y="2122450"/>
            <a:ext cx="6640800" cy="2327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49" name="Google Shape;49;p5" descr="5.png"/>
          <p:cNvPicPr preferRelativeResize="0"/>
          <p:nvPr/>
        </p:nvPicPr>
        <p:blipFill rotWithShape="1">
          <a:blip r:embed="rId3">
            <a:alphaModFix/>
          </a:blip>
          <a:srcRect r="36415" b="23112"/>
          <a:stretch/>
        </p:blipFill>
        <p:spPr>
          <a:xfrm>
            <a:off x="7397875" y="1847850"/>
            <a:ext cx="1746125" cy="3295650"/>
          </a:xfrm>
          <a:prstGeom prst="rect">
            <a:avLst/>
          </a:prstGeom>
          <a:noFill/>
          <a:ln>
            <a:noFill/>
          </a:ln>
        </p:spPr>
      </p:pic>
      <p:pic>
        <p:nvPicPr>
          <p:cNvPr id="50" name="Google Shape;50;p5" descr="6.png"/>
          <p:cNvPicPr preferRelativeResize="0"/>
          <p:nvPr/>
        </p:nvPicPr>
        <p:blipFill rotWithShape="1">
          <a:blip r:embed="rId4">
            <a:alphaModFix/>
          </a:blip>
          <a:srcRect l="11090" r="-11089" b="16541"/>
          <a:stretch/>
        </p:blipFill>
        <p:spPr>
          <a:xfrm>
            <a:off x="-19050" y="3355500"/>
            <a:ext cx="1746125" cy="1788000"/>
          </a:xfrm>
          <a:prstGeom prst="rect">
            <a:avLst/>
          </a:prstGeom>
          <a:noFill/>
          <a:ln>
            <a:noFill/>
          </a:ln>
        </p:spPr>
      </p:pic>
      <p:sp>
        <p:nvSpPr>
          <p:cNvPr id="51" name="Google Shape;51;p5"/>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2"/>
        <p:cNvGrpSpPr/>
        <p:nvPr/>
      </p:nvGrpSpPr>
      <p:grpSpPr>
        <a:xfrm>
          <a:off x="0" y="0"/>
          <a:ext cx="0" cy="0"/>
          <a:chOff x="0" y="0"/>
          <a:chExt cx="0" cy="0"/>
        </a:xfrm>
      </p:grpSpPr>
      <p:pic>
        <p:nvPicPr>
          <p:cNvPr id="53" name="Google Shape;53;p6" descr="2.png"/>
          <p:cNvPicPr preferRelativeResize="0"/>
          <p:nvPr/>
        </p:nvPicPr>
        <p:blipFill rotWithShape="1">
          <a:blip r:embed="rId2">
            <a:alphaModFix/>
          </a:blip>
          <a:srcRect r="34288" b="26905"/>
          <a:stretch/>
        </p:blipFill>
        <p:spPr>
          <a:xfrm rot="-5400000">
            <a:off x="6531676" y="-493150"/>
            <a:ext cx="2138225" cy="3105476"/>
          </a:xfrm>
          <a:prstGeom prst="rect">
            <a:avLst/>
          </a:prstGeom>
          <a:noFill/>
          <a:ln>
            <a:noFill/>
          </a:ln>
        </p:spPr>
      </p:pic>
      <p:grpSp>
        <p:nvGrpSpPr>
          <p:cNvPr id="54" name="Google Shape;54;p6"/>
          <p:cNvGrpSpPr/>
          <p:nvPr/>
        </p:nvGrpSpPr>
        <p:grpSpPr>
          <a:xfrm>
            <a:off x="615225" y="581250"/>
            <a:ext cx="7913400" cy="3981000"/>
            <a:chOff x="615225" y="581250"/>
            <a:chExt cx="7913400" cy="3981000"/>
          </a:xfrm>
        </p:grpSpPr>
        <p:sp>
          <p:nvSpPr>
            <p:cNvPr id="55" name="Google Shape;55;p6"/>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6"/>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8" name="Google Shape;58;p6"/>
          <p:cNvSpPr txBox="1">
            <a:spLocks noGrp="1"/>
          </p:cNvSpPr>
          <p:nvPr>
            <p:ph type="body" idx="1"/>
          </p:nvPr>
        </p:nvSpPr>
        <p:spPr>
          <a:xfrm>
            <a:off x="1191650" y="2115774"/>
            <a:ext cx="3281700" cy="21522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9" name="Google Shape;59;p6"/>
          <p:cNvSpPr txBox="1">
            <a:spLocks noGrp="1"/>
          </p:cNvSpPr>
          <p:nvPr>
            <p:ph type="body" idx="2"/>
          </p:nvPr>
        </p:nvSpPr>
        <p:spPr>
          <a:xfrm>
            <a:off x="4670800" y="2115774"/>
            <a:ext cx="3281700" cy="21522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60" name="Google Shape;60;p6" descr="7.png"/>
          <p:cNvPicPr preferRelativeResize="0"/>
          <p:nvPr/>
        </p:nvPicPr>
        <p:blipFill rotWithShape="1">
          <a:blip r:embed="rId3">
            <a:alphaModFix/>
          </a:blip>
          <a:srcRect l="57520" b="21764"/>
          <a:stretch/>
        </p:blipFill>
        <p:spPr>
          <a:xfrm>
            <a:off x="0" y="2380575"/>
            <a:ext cx="1528900" cy="2762925"/>
          </a:xfrm>
          <a:prstGeom prst="rect">
            <a:avLst/>
          </a:prstGeom>
          <a:noFill/>
          <a:ln>
            <a:noFill/>
          </a:ln>
        </p:spPr>
      </p:pic>
      <p:pic>
        <p:nvPicPr>
          <p:cNvPr id="61" name="Google Shape;61;p6" descr="11.png"/>
          <p:cNvPicPr preferRelativeResize="0"/>
          <p:nvPr/>
        </p:nvPicPr>
        <p:blipFill rotWithShape="1">
          <a:blip r:embed="rId4">
            <a:alphaModFix/>
          </a:blip>
          <a:srcRect r="35069" b="72214"/>
          <a:stretch/>
        </p:blipFill>
        <p:spPr>
          <a:xfrm>
            <a:off x="7005675" y="3455208"/>
            <a:ext cx="2147850" cy="1688300"/>
          </a:xfrm>
          <a:prstGeom prst="rect">
            <a:avLst/>
          </a:prstGeom>
          <a:noFill/>
          <a:ln>
            <a:noFill/>
          </a:ln>
        </p:spPr>
      </p:pic>
      <p:sp>
        <p:nvSpPr>
          <p:cNvPr id="62" name="Google Shape;62;p6"/>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3"/>
        <p:cNvGrpSpPr/>
        <p:nvPr/>
      </p:nvGrpSpPr>
      <p:grpSpPr>
        <a:xfrm>
          <a:off x="0" y="0"/>
          <a:ext cx="0" cy="0"/>
          <a:chOff x="0" y="0"/>
          <a:chExt cx="0" cy="0"/>
        </a:xfrm>
      </p:grpSpPr>
      <p:pic>
        <p:nvPicPr>
          <p:cNvPr id="64" name="Google Shape;64;p7" descr="11.png"/>
          <p:cNvPicPr preferRelativeResize="0"/>
          <p:nvPr/>
        </p:nvPicPr>
        <p:blipFill rotWithShape="1">
          <a:blip r:embed="rId2">
            <a:alphaModFix/>
          </a:blip>
          <a:srcRect l="45000" b="3157"/>
          <a:stretch/>
        </p:blipFill>
        <p:spPr>
          <a:xfrm>
            <a:off x="-11014" y="1333539"/>
            <a:ext cx="1181275" cy="3820974"/>
          </a:xfrm>
          <a:prstGeom prst="rect">
            <a:avLst/>
          </a:prstGeom>
          <a:noFill/>
          <a:ln>
            <a:noFill/>
          </a:ln>
        </p:spPr>
      </p:pic>
      <p:pic>
        <p:nvPicPr>
          <p:cNvPr id="65" name="Google Shape;65;p7" descr="4.png"/>
          <p:cNvPicPr preferRelativeResize="0"/>
          <p:nvPr/>
        </p:nvPicPr>
        <p:blipFill rotWithShape="1">
          <a:blip r:embed="rId3">
            <a:alphaModFix/>
          </a:blip>
          <a:srcRect l="-5401" t="-6270" r="32211" b="6270"/>
          <a:stretch/>
        </p:blipFill>
        <p:spPr>
          <a:xfrm rot="-5400000" flipH="1">
            <a:off x="6293387" y="2292888"/>
            <a:ext cx="2062675" cy="3638549"/>
          </a:xfrm>
          <a:prstGeom prst="rect">
            <a:avLst/>
          </a:prstGeom>
          <a:noFill/>
          <a:ln>
            <a:noFill/>
          </a:ln>
        </p:spPr>
      </p:pic>
      <p:grpSp>
        <p:nvGrpSpPr>
          <p:cNvPr id="66" name="Google Shape;66;p7"/>
          <p:cNvGrpSpPr/>
          <p:nvPr/>
        </p:nvGrpSpPr>
        <p:grpSpPr>
          <a:xfrm>
            <a:off x="615225" y="581250"/>
            <a:ext cx="7913400" cy="3981000"/>
            <a:chOff x="615225" y="581250"/>
            <a:chExt cx="7913400" cy="3981000"/>
          </a:xfrm>
        </p:grpSpPr>
        <p:sp>
          <p:nvSpPr>
            <p:cNvPr id="67" name="Google Shape;67;p7"/>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7"/>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0" name="Google Shape;70;p7"/>
          <p:cNvSpPr txBox="1">
            <a:spLocks noGrp="1"/>
          </p:cNvSpPr>
          <p:nvPr>
            <p:ph type="body" idx="1"/>
          </p:nvPr>
        </p:nvSpPr>
        <p:spPr>
          <a:xfrm>
            <a:off x="1176100" y="2127925"/>
            <a:ext cx="2168400" cy="23346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1" name="Google Shape;71;p7"/>
          <p:cNvSpPr txBox="1">
            <a:spLocks noGrp="1"/>
          </p:cNvSpPr>
          <p:nvPr>
            <p:ph type="body" idx="2"/>
          </p:nvPr>
        </p:nvSpPr>
        <p:spPr>
          <a:xfrm>
            <a:off x="3455677" y="2127925"/>
            <a:ext cx="2168400" cy="23346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2" name="Google Shape;72;p7"/>
          <p:cNvSpPr txBox="1">
            <a:spLocks noGrp="1"/>
          </p:cNvSpPr>
          <p:nvPr>
            <p:ph type="body" idx="3"/>
          </p:nvPr>
        </p:nvSpPr>
        <p:spPr>
          <a:xfrm>
            <a:off x="5735254" y="2127925"/>
            <a:ext cx="2168400" cy="23346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pic>
        <p:nvPicPr>
          <p:cNvPr id="73" name="Google Shape;73;p7" descr="1.png"/>
          <p:cNvPicPr preferRelativeResize="0"/>
          <p:nvPr/>
        </p:nvPicPr>
        <p:blipFill rotWithShape="1">
          <a:blip r:embed="rId4">
            <a:alphaModFix/>
          </a:blip>
          <a:srcRect l="-13090" t="-8865" r="39793" b="42702"/>
          <a:stretch/>
        </p:blipFill>
        <p:spPr>
          <a:xfrm rot="-5400000">
            <a:off x="6943724" y="-90783"/>
            <a:ext cx="2133601" cy="2305049"/>
          </a:xfrm>
          <a:prstGeom prst="rect">
            <a:avLst/>
          </a:prstGeom>
          <a:noFill/>
          <a:ln>
            <a:noFill/>
          </a:ln>
        </p:spPr>
      </p:pic>
      <p:sp>
        <p:nvSpPr>
          <p:cNvPr id="74" name="Google Shape;74;p7"/>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pic>
        <p:nvPicPr>
          <p:cNvPr id="76" name="Google Shape;76;p8" descr="7.png"/>
          <p:cNvPicPr preferRelativeResize="0"/>
          <p:nvPr/>
        </p:nvPicPr>
        <p:blipFill rotWithShape="1">
          <a:blip r:embed="rId2">
            <a:alphaModFix/>
          </a:blip>
          <a:srcRect l="49259" b="18374"/>
          <a:stretch/>
        </p:blipFill>
        <p:spPr>
          <a:xfrm rot="5400000">
            <a:off x="418138" y="-437188"/>
            <a:ext cx="1478299" cy="2333625"/>
          </a:xfrm>
          <a:prstGeom prst="rect">
            <a:avLst/>
          </a:prstGeom>
          <a:noFill/>
          <a:ln>
            <a:noFill/>
          </a:ln>
        </p:spPr>
      </p:pic>
      <p:grpSp>
        <p:nvGrpSpPr>
          <p:cNvPr id="77" name="Google Shape;77;p8"/>
          <p:cNvGrpSpPr/>
          <p:nvPr/>
        </p:nvGrpSpPr>
        <p:grpSpPr>
          <a:xfrm>
            <a:off x="615225" y="581250"/>
            <a:ext cx="7913400" cy="3981000"/>
            <a:chOff x="615225" y="581250"/>
            <a:chExt cx="7913400" cy="3981000"/>
          </a:xfrm>
        </p:grpSpPr>
        <p:sp>
          <p:nvSpPr>
            <p:cNvPr id="78" name="Google Shape;78;p8"/>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8"/>
          <p:cNvSpPr txBox="1">
            <a:spLocks noGrp="1"/>
          </p:cNvSpPr>
          <p:nvPr>
            <p:ph type="title"/>
          </p:nvPr>
        </p:nvSpPr>
        <p:spPr>
          <a:xfrm>
            <a:off x="1251600" y="1044175"/>
            <a:ext cx="6640800" cy="498900"/>
          </a:xfrm>
          <a:prstGeom prst="rect">
            <a:avLst/>
          </a:prstGeom>
        </p:spPr>
        <p:txBody>
          <a:bodyPr spcFirstLastPara="1" wrap="square" lIns="91425" tIns="91425" rIns="91425" bIns="91425" anchor="b" anchorCtr="0"/>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pic>
        <p:nvPicPr>
          <p:cNvPr id="81" name="Google Shape;81;p8" descr="3.png"/>
          <p:cNvPicPr preferRelativeResize="0"/>
          <p:nvPr/>
        </p:nvPicPr>
        <p:blipFill rotWithShape="1">
          <a:blip r:embed="rId3">
            <a:alphaModFix/>
          </a:blip>
          <a:srcRect r="17197" b="18533"/>
          <a:stretch/>
        </p:blipFill>
        <p:spPr>
          <a:xfrm>
            <a:off x="6915150" y="2889625"/>
            <a:ext cx="2228850" cy="2253875"/>
          </a:xfrm>
          <a:prstGeom prst="rect">
            <a:avLst/>
          </a:prstGeom>
          <a:noFill/>
          <a:ln>
            <a:noFill/>
          </a:ln>
        </p:spPr>
      </p:pic>
      <p:sp>
        <p:nvSpPr>
          <p:cNvPr id="82" name="Google Shape;82;p8"/>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pic>
        <p:nvPicPr>
          <p:cNvPr id="84" name="Google Shape;84;p9" descr="3.png"/>
          <p:cNvPicPr preferRelativeResize="0"/>
          <p:nvPr/>
        </p:nvPicPr>
        <p:blipFill rotWithShape="1">
          <a:blip r:embed="rId2">
            <a:alphaModFix/>
          </a:blip>
          <a:srcRect r="17197" b="18533"/>
          <a:stretch/>
        </p:blipFill>
        <p:spPr>
          <a:xfrm>
            <a:off x="6915150" y="2889625"/>
            <a:ext cx="2228850" cy="2253875"/>
          </a:xfrm>
          <a:prstGeom prst="rect">
            <a:avLst/>
          </a:prstGeom>
          <a:noFill/>
          <a:ln>
            <a:noFill/>
          </a:ln>
        </p:spPr>
      </p:pic>
      <p:grpSp>
        <p:nvGrpSpPr>
          <p:cNvPr id="85" name="Google Shape;85;p9"/>
          <p:cNvGrpSpPr/>
          <p:nvPr/>
        </p:nvGrpSpPr>
        <p:grpSpPr>
          <a:xfrm>
            <a:off x="615225" y="581250"/>
            <a:ext cx="7913400" cy="3981000"/>
            <a:chOff x="615225" y="581250"/>
            <a:chExt cx="7913400" cy="3981000"/>
          </a:xfrm>
        </p:grpSpPr>
        <p:sp>
          <p:nvSpPr>
            <p:cNvPr id="86" name="Google Shape;86;p9"/>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9"/>
          <p:cNvSpPr txBox="1">
            <a:spLocks noGrp="1"/>
          </p:cNvSpPr>
          <p:nvPr>
            <p:ph type="body" idx="1"/>
          </p:nvPr>
        </p:nvSpPr>
        <p:spPr>
          <a:xfrm>
            <a:off x="885825" y="3949100"/>
            <a:ext cx="7372500" cy="519600"/>
          </a:xfrm>
          <a:prstGeom prst="rect">
            <a:avLst/>
          </a:prstGeom>
        </p:spPr>
        <p:txBody>
          <a:bodyPr spcFirstLastPara="1" wrap="square" lIns="91425" tIns="91425" rIns="91425" bIns="91425" anchor="b" anchorCtr="0"/>
          <a:lstStyle>
            <a:lvl1pPr marL="457200" lvl="0" indent="-228600" algn="ctr">
              <a:spcBef>
                <a:spcPts val="360"/>
              </a:spcBef>
              <a:spcAft>
                <a:spcPts val="0"/>
              </a:spcAft>
              <a:buSzPts val="1200"/>
              <a:buNone/>
              <a:defRPr sz="1200"/>
            </a:lvl1pPr>
          </a:lstStyle>
          <a:p>
            <a:endParaRPr/>
          </a:p>
        </p:txBody>
      </p:sp>
      <p:pic>
        <p:nvPicPr>
          <p:cNvPr id="89" name="Google Shape;89;p9" descr="7.png"/>
          <p:cNvPicPr preferRelativeResize="0"/>
          <p:nvPr/>
        </p:nvPicPr>
        <p:blipFill rotWithShape="1">
          <a:blip r:embed="rId3">
            <a:alphaModFix/>
          </a:blip>
          <a:srcRect l="49259" b="18374"/>
          <a:stretch/>
        </p:blipFill>
        <p:spPr>
          <a:xfrm rot="5400000">
            <a:off x="418138" y="-437188"/>
            <a:ext cx="1478299" cy="2333625"/>
          </a:xfrm>
          <a:prstGeom prst="rect">
            <a:avLst/>
          </a:prstGeom>
          <a:noFill/>
          <a:ln>
            <a:noFill/>
          </a:ln>
        </p:spPr>
      </p:pic>
      <p:sp>
        <p:nvSpPr>
          <p:cNvPr id="90" name="Google Shape;90;p9"/>
          <p:cNvSpPr txBox="1">
            <a:spLocks noGrp="1"/>
          </p:cNvSpPr>
          <p:nvPr>
            <p:ph type="sldNum" idx="12"/>
          </p:nvPr>
        </p:nvSpPr>
        <p:spPr>
          <a:xfrm>
            <a:off x="4297650" y="4521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pic>
        <p:nvPicPr>
          <p:cNvPr id="92" name="Google Shape;92;p10" descr="5.png"/>
          <p:cNvPicPr preferRelativeResize="0"/>
          <p:nvPr/>
        </p:nvPicPr>
        <p:blipFill rotWithShape="1">
          <a:blip r:embed="rId2">
            <a:alphaModFix/>
          </a:blip>
          <a:srcRect r="40695" b="12701"/>
          <a:stretch/>
        </p:blipFill>
        <p:spPr>
          <a:xfrm>
            <a:off x="7727980" y="1889850"/>
            <a:ext cx="1416020" cy="3253650"/>
          </a:xfrm>
          <a:prstGeom prst="rect">
            <a:avLst/>
          </a:prstGeom>
          <a:noFill/>
          <a:ln>
            <a:noFill/>
          </a:ln>
        </p:spPr>
      </p:pic>
      <p:pic>
        <p:nvPicPr>
          <p:cNvPr id="93" name="Google Shape;93;p10" descr="11.png"/>
          <p:cNvPicPr preferRelativeResize="0"/>
          <p:nvPr/>
        </p:nvPicPr>
        <p:blipFill rotWithShape="1">
          <a:blip r:embed="rId3">
            <a:alphaModFix/>
          </a:blip>
          <a:srcRect l="43534" b="9942"/>
          <a:stretch/>
        </p:blipFill>
        <p:spPr>
          <a:xfrm rot="-5400000" flipH="1">
            <a:off x="6860725" y="-1130750"/>
            <a:ext cx="1162050" cy="3404500"/>
          </a:xfrm>
          <a:prstGeom prst="rect">
            <a:avLst/>
          </a:prstGeom>
          <a:noFill/>
          <a:ln>
            <a:noFill/>
          </a:ln>
        </p:spPr>
      </p:pic>
      <p:pic>
        <p:nvPicPr>
          <p:cNvPr id="94" name="Google Shape;94;p10" descr="11.png"/>
          <p:cNvPicPr preferRelativeResize="0"/>
          <p:nvPr/>
        </p:nvPicPr>
        <p:blipFill rotWithShape="1">
          <a:blip r:embed="rId3">
            <a:alphaModFix/>
          </a:blip>
          <a:srcRect r="35069" b="2780"/>
          <a:stretch/>
        </p:blipFill>
        <p:spPr>
          <a:xfrm rot="5400000">
            <a:off x="1236200" y="2474450"/>
            <a:ext cx="1423325" cy="3914775"/>
          </a:xfrm>
          <a:prstGeom prst="rect">
            <a:avLst/>
          </a:prstGeom>
          <a:noFill/>
          <a:ln>
            <a:noFill/>
          </a:ln>
        </p:spPr>
      </p:pic>
      <p:grpSp>
        <p:nvGrpSpPr>
          <p:cNvPr id="95" name="Google Shape;95;p10"/>
          <p:cNvGrpSpPr/>
          <p:nvPr/>
        </p:nvGrpSpPr>
        <p:grpSpPr>
          <a:xfrm>
            <a:off x="615225" y="581250"/>
            <a:ext cx="7913400" cy="3981000"/>
            <a:chOff x="615225" y="581250"/>
            <a:chExt cx="7913400" cy="3981000"/>
          </a:xfrm>
        </p:grpSpPr>
        <p:sp>
          <p:nvSpPr>
            <p:cNvPr id="96" name="Google Shape;96;p10"/>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Google Shape;98;p10" descr="2.png"/>
          <p:cNvPicPr preferRelativeResize="0"/>
          <p:nvPr/>
        </p:nvPicPr>
        <p:blipFill rotWithShape="1">
          <a:blip r:embed="rId4">
            <a:alphaModFix/>
          </a:blip>
          <a:srcRect l="45142" t="-12064" b="21353"/>
          <a:stretch/>
        </p:blipFill>
        <p:spPr>
          <a:xfrm rot="5400000">
            <a:off x="949199" y="-968250"/>
            <a:ext cx="1654426" cy="3571876"/>
          </a:xfrm>
          <a:prstGeom prst="rect">
            <a:avLst/>
          </a:prstGeom>
          <a:noFill/>
          <a:ln>
            <a:noFill/>
          </a:ln>
        </p:spPr>
      </p:pic>
      <p:pic>
        <p:nvPicPr>
          <p:cNvPr id="99" name="Google Shape;99;p10" descr="6.png"/>
          <p:cNvPicPr preferRelativeResize="0"/>
          <p:nvPr/>
        </p:nvPicPr>
        <p:blipFill rotWithShape="1">
          <a:blip r:embed="rId5">
            <a:alphaModFix/>
          </a:blip>
          <a:srcRect l="11090" r="-11089" b="16541"/>
          <a:stretch/>
        </p:blipFill>
        <p:spPr>
          <a:xfrm flipH="1">
            <a:off x="7639050" y="3602476"/>
            <a:ext cx="1504950" cy="1541023"/>
          </a:xfrm>
          <a:prstGeom prst="rect">
            <a:avLst/>
          </a:prstGeom>
          <a:noFill/>
          <a:ln>
            <a:noFill/>
          </a:ln>
        </p:spPr>
      </p:pic>
      <p:sp>
        <p:nvSpPr>
          <p:cNvPr id="100" name="Google Shape;100;p10"/>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BFA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1600" y="1044175"/>
            <a:ext cx="6640800" cy="954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1251600" y="2122450"/>
            <a:ext cx="6640800" cy="2327400"/>
          </a:xfrm>
          <a:prstGeom prst="rect">
            <a:avLst/>
          </a:prstGeom>
          <a:noFill/>
          <a:ln>
            <a:noFill/>
          </a:ln>
        </p:spPr>
        <p:txBody>
          <a:bodyPr spcFirstLastPara="1" wrap="square" lIns="91425" tIns="91425" rIns="91425" bIns="91425" anchor="t" anchorCtr="0"/>
          <a:lstStyle>
            <a:lvl1pPr marL="457200" lvl="0" indent="-317500">
              <a:spcBef>
                <a:spcPts val="600"/>
              </a:spcBef>
              <a:spcAft>
                <a:spcPts val="0"/>
              </a:spcAft>
              <a:buClr>
                <a:schemeClr val="dk2"/>
              </a:buClr>
              <a:buSzPts val="1400"/>
              <a:buFont typeface="Tinos"/>
              <a:buChar char="◉"/>
              <a:defRPr>
                <a:solidFill>
                  <a:schemeClr val="dk2"/>
                </a:solidFill>
                <a:latin typeface="Tinos"/>
                <a:ea typeface="Tinos"/>
                <a:cs typeface="Tinos"/>
                <a:sym typeface="Tinos"/>
              </a:defRPr>
            </a:lvl1pPr>
            <a:lvl2pPr marL="914400" lvl="1"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2pPr>
            <a:lvl3pPr marL="1371600" lvl="2"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3pPr>
            <a:lvl4pPr marL="1828800" lvl="3"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4pPr>
            <a:lvl5pPr marL="2286000" lvl="4"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5pPr>
            <a:lvl6pPr marL="2743200" lvl="5"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6pPr>
            <a:lvl7pPr marL="3200400" lvl="6"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7pPr>
            <a:lvl8pPr marL="3657600" lvl="7"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8pPr>
            <a:lvl9pPr marL="4114800" lvl="8"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4297650" y="4140250"/>
            <a:ext cx="548700" cy="245700"/>
          </a:xfrm>
          <a:prstGeom prst="rect">
            <a:avLst/>
          </a:prstGeom>
          <a:noFill/>
          <a:ln>
            <a:noFill/>
          </a:ln>
        </p:spPr>
        <p:txBody>
          <a:bodyPr spcFirstLastPara="1" wrap="square" lIns="91425" tIns="91425" rIns="91425" bIns="91425" anchor="ctr" anchorCtr="0">
            <a:noAutofit/>
          </a:bodyPr>
          <a:lstStyle>
            <a:lvl1pPr lvl="0" algn="ctr">
              <a:buNone/>
              <a:defRPr sz="1100">
                <a:solidFill>
                  <a:srgbClr val="999999"/>
                </a:solidFill>
                <a:latin typeface="Tinos"/>
                <a:ea typeface="Tinos"/>
                <a:cs typeface="Tinos"/>
                <a:sym typeface="Tinos"/>
              </a:defRPr>
            </a:lvl1pPr>
            <a:lvl2pPr lvl="1" algn="ctr">
              <a:buNone/>
              <a:defRPr sz="1100">
                <a:solidFill>
                  <a:srgbClr val="999999"/>
                </a:solidFill>
                <a:latin typeface="Tinos"/>
                <a:ea typeface="Tinos"/>
                <a:cs typeface="Tinos"/>
                <a:sym typeface="Tinos"/>
              </a:defRPr>
            </a:lvl2pPr>
            <a:lvl3pPr lvl="2" algn="ctr">
              <a:buNone/>
              <a:defRPr sz="1100">
                <a:solidFill>
                  <a:srgbClr val="999999"/>
                </a:solidFill>
                <a:latin typeface="Tinos"/>
                <a:ea typeface="Tinos"/>
                <a:cs typeface="Tinos"/>
                <a:sym typeface="Tinos"/>
              </a:defRPr>
            </a:lvl3pPr>
            <a:lvl4pPr lvl="3" algn="ctr">
              <a:buNone/>
              <a:defRPr sz="1100">
                <a:solidFill>
                  <a:srgbClr val="999999"/>
                </a:solidFill>
                <a:latin typeface="Tinos"/>
                <a:ea typeface="Tinos"/>
                <a:cs typeface="Tinos"/>
                <a:sym typeface="Tinos"/>
              </a:defRPr>
            </a:lvl4pPr>
            <a:lvl5pPr lvl="4" algn="ctr">
              <a:buNone/>
              <a:defRPr sz="1100">
                <a:solidFill>
                  <a:srgbClr val="999999"/>
                </a:solidFill>
                <a:latin typeface="Tinos"/>
                <a:ea typeface="Tinos"/>
                <a:cs typeface="Tinos"/>
                <a:sym typeface="Tinos"/>
              </a:defRPr>
            </a:lvl5pPr>
            <a:lvl6pPr lvl="5" algn="ctr">
              <a:buNone/>
              <a:defRPr sz="1100">
                <a:solidFill>
                  <a:srgbClr val="999999"/>
                </a:solidFill>
                <a:latin typeface="Tinos"/>
                <a:ea typeface="Tinos"/>
                <a:cs typeface="Tinos"/>
                <a:sym typeface="Tinos"/>
              </a:defRPr>
            </a:lvl6pPr>
            <a:lvl7pPr lvl="6" algn="ctr">
              <a:buNone/>
              <a:defRPr sz="1100">
                <a:solidFill>
                  <a:srgbClr val="999999"/>
                </a:solidFill>
                <a:latin typeface="Tinos"/>
                <a:ea typeface="Tinos"/>
                <a:cs typeface="Tinos"/>
                <a:sym typeface="Tinos"/>
              </a:defRPr>
            </a:lvl7pPr>
            <a:lvl8pPr lvl="7" algn="ctr">
              <a:buNone/>
              <a:defRPr sz="1100">
                <a:solidFill>
                  <a:srgbClr val="999999"/>
                </a:solidFill>
                <a:latin typeface="Tinos"/>
                <a:ea typeface="Tinos"/>
                <a:cs typeface="Tinos"/>
                <a:sym typeface="Tinos"/>
              </a:defRPr>
            </a:lvl8pPr>
            <a:lvl9pPr lvl="8" algn="ctr">
              <a:buNone/>
              <a:defRPr sz="1100">
                <a:solidFill>
                  <a:srgbClr val="999999"/>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owl.purdue.edu/owl/research_and_citation/mla_style/mla_formatting_and_style_guide/mla_formatting_and_style_guide.html"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ctrTitle"/>
          </p:nvPr>
        </p:nvSpPr>
        <p:spPr>
          <a:xfrm>
            <a:off x="1962150" y="1171525"/>
            <a:ext cx="5219700" cy="280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MLA Format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10</a:t>
            </a:fld>
            <a:endParaRPr/>
          </a:p>
        </p:txBody>
      </p:sp>
      <p:sp>
        <p:nvSpPr>
          <p:cNvPr id="192" name="Google Shape;192;p23"/>
          <p:cNvSpPr txBox="1"/>
          <p:nvPr/>
        </p:nvSpPr>
        <p:spPr>
          <a:xfrm>
            <a:off x="732300" y="1285900"/>
            <a:ext cx="7679400" cy="148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Adiche, Chimamanda Ngozi. “On Monday of Last Week.” </a:t>
            </a:r>
            <a:r>
              <a:rPr lang="en" sz="1800" i="1">
                <a:solidFill>
                  <a:srgbClr val="333333"/>
                </a:solidFill>
                <a:highlight>
                  <a:srgbClr val="FFFFFF"/>
                </a:highlight>
                <a:latin typeface="Georgia"/>
                <a:ea typeface="Georgia"/>
                <a:cs typeface="Georgia"/>
                <a:sym typeface="Georgia"/>
              </a:rPr>
              <a:t>The Thing around Your Neck,</a:t>
            </a:r>
            <a:r>
              <a:rPr lang="en" sz="1800">
                <a:solidFill>
                  <a:srgbClr val="333333"/>
                </a:solidFill>
                <a:highlight>
                  <a:srgbClr val="FFFFFF"/>
                </a:highlight>
                <a:latin typeface="Georgia"/>
                <a:ea typeface="Georgia"/>
                <a:cs typeface="Georgia"/>
                <a:sym typeface="Georgia"/>
              </a:rPr>
              <a:t> Alfred A. Knopf, 2009, </a:t>
            </a:r>
            <a:r>
              <a:rPr lang="en" sz="1800">
                <a:solidFill>
                  <a:srgbClr val="333333"/>
                </a:solidFill>
                <a:highlight>
                  <a:srgbClr val="FFFF00"/>
                </a:highlight>
                <a:latin typeface="Georgia"/>
                <a:ea typeface="Georgia"/>
                <a:cs typeface="Georgia"/>
                <a:sym typeface="Georgia"/>
              </a:rPr>
              <a:t>pp. 74 - 94.</a:t>
            </a:r>
            <a:endParaRPr sz="1800">
              <a:highlight>
                <a:srgbClr val="FFFF00"/>
              </a:highlight>
            </a:endParaRPr>
          </a:p>
        </p:txBody>
      </p:sp>
      <p:sp>
        <p:nvSpPr>
          <p:cNvPr id="193" name="Google Shape;193;p23"/>
          <p:cNvSpPr txBox="1"/>
          <p:nvPr/>
        </p:nvSpPr>
        <p:spPr>
          <a:xfrm>
            <a:off x="809625" y="2678925"/>
            <a:ext cx="6953400" cy="14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Page numbers should be included when you are using part of a work (not the whole thing).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Page numbers would be used if you only used a small portion of the book or just a chapter.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11</a:t>
            </a:fld>
            <a:endParaRPr/>
          </a:p>
        </p:txBody>
      </p:sp>
      <p:sp>
        <p:nvSpPr>
          <p:cNvPr id="199" name="Google Shape;199;p24"/>
          <p:cNvSpPr txBox="1"/>
          <p:nvPr/>
        </p:nvSpPr>
        <p:spPr>
          <a:xfrm>
            <a:off x="720300" y="1774200"/>
            <a:ext cx="7703400" cy="15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Bernstein, Mark. "10 Tips on Writing the Living Web." </a:t>
            </a:r>
            <a:r>
              <a:rPr lang="en" sz="1800" i="1">
                <a:solidFill>
                  <a:srgbClr val="333333"/>
                </a:solidFill>
                <a:highlight>
                  <a:srgbClr val="FFFFFF"/>
                </a:highlight>
                <a:latin typeface="Georgia"/>
                <a:ea typeface="Georgia"/>
                <a:cs typeface="Georgia"/>
                <a:sym typeface="Georgia"/>
              </a:rPr>
              <a:t>A List Apart: For People Who Make Websites,</a:t>
            </a:r>
            <a:r>
              <a:rPr lang="en" sz="1800">
                <a:solidFill>
                  <a:srgbClr val="333333"/>
                </a:solidFill>
                <a:highlight>
                  <a:srgbClr val="FFFFFF"/>
                </a:highlight>
                <a:latin typeface="Georgia"/>
                <a:ea typeface="Georgia"/>
                <a:cs typeface="Georgia"/>
                <a:sym typeface="Georgia"/>
              </a:rPr>
              <a:t> 16 Aug. 2002, alistapart.com/article/writeliving. </a:t>
            </a:r>
            <a:r>
              <a:rPr lang="en" sz="1800">
                <a:solidFill>
                  <a:srgbClr val="333333"/>
                </a:solidFill>
                <a:highlight>
                  <a:srgbClr val="FFFF00"/>
                </a:highlight>
                <a:latin typeface="Georgia"/>
                <a:ea typeface="Georgia"/>
                <a:cs typeface="Georgia"/>
                <a:sym typeface="Georgia"/>
              </a:rPr>
              <a:t>Accessed 4 May 2009.</a:t>
            </a:r>
            <a:endParaRPr sz="1800">
              <a:highlight>
                <a:srgbClr val="FFFF00"/>
              </a:highlight>
            </a:endParaRPr>
          </a:p>
        </p:txBody>
      </p:sp>
      <p:sp>
        <p:nvSpPr>
          <p:cNvPr id="200" name="Google Shape;200;p24"/>
          <p:cNvSpPr txBox="1"/>
          <p:nvPr/>
        </p:nvSpPr>
        <p:spPr>
          <a:xfrm>
            <a:off x="3309950" y="785825"/>
            <a:ext cx="41910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134F5C"/>
                </a:solidFill>
                <a:latin typeface="Comfortaa"/>
                <a:ea typeface="Comfortaa"/>
                <a:cs typeface="Comfortaa"/>
                <a:sym typeface="Comfortaa"/>
              </a:rPr>
              <a:t>Online Source</a:t>
            </a:r>
            <a:endParaRPr sz="3600" b="1">
              <a:solidFill>
                <a:srgbClr val="134F5C"/>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12</a:t>
            </a:fld>
            <a:endParaRPr/>
          </a:p>
        </p:txBody>
      </p:sp>
      <p:sp>
        <p:nvSpPr>
          <p:cNvPr id="206" name="Google Shape;206;p25"/>
          <p:cNvSpPr txBox="1"/>
          <p:nvPr/>
        </p:nvSpPr>
        <p:spPr>
          <a:xfrm>
            <a:off x="2083600" y="1726425"/>
            <a:ext cx="5369700" cy="21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CC0000"/>
                </a:solidFill>
                <a:latin typeface="Bree Serif"/>
                <a:ea typeface="Bree Serif"/>
                <a:cs typeface="Bree Serif"/>
                <a:sym typeface="Bree Serif"/>
              </a:rPr>
              <a:t>When do I italicise a title? When do I underline a title? When do I use quotation marks in a title? </a:t>
            </a:r>
            <a:endParaRPr sz="3000">
              <a:solidFill>
                <a:srgbClr val="CC0000"/>
              </a:solidFill>
              <a:latin typeface="Bree Serif"/>
              <a:ea typeface="Bree Serif"/>
              <a:cs typeface="Bree Serif"/>
              <a:sym typeface="Bree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1192075" y="698900"/>
            <a:ext cx="6640800" cy="49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i="1"/>
              <a:t>Italics</a:t>
            </a:r>
            <a:r>
              <a:rPr lang="en"/>
              <a:t> and </a:t>
            </a:r>
            <a:r>
              <a:rPr lang="en" u="sng"/>
              <a:t>Underline </a:t>
            </a:r>
            <a:endParaRPr u="sng"/>
          </a:p>
        </p:txBody>
      </p:sp>
      <p:sp>
        <p:nvSpPr>
          <p:cNvPr id="212" name="Google Shape;212;p26"/>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13</a:t>
            </a:fld>
            <a:endParaRPr/>
          </a:p>
        </p:txBody>
      </p:sp>
      <p:sp>
        <p:nvSpPr>
          <p:cNvPr id="213" name="Google Shape;213;p26"/>
          <p:cNvSpPr txBox="1"/>
          <p:nvPr/>
        </p:nvSpPr>
        <p:spPr>
          <a:xfrm>
            <a:off x="1263525" y="1147950"/>
            <a:ext cx="7059000" cy="30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These are used when it is a larger work that you are quoting/citing. When you are </a:t>
            </a:r>
            <a:r>
              <a:rPr lang="en" sz="1800" i="1"/>
              <a:t>TYPING</a:t>
            </a:r>
            <a:r>
              <a:rPr lang="en" sz="1800"/>
              <a:t>, always </a:t>
            </a:r>
            <a:r>
              <a:rPr lang="en" sz="1800" i="1"/>
              <a:t>ITALICISE</a:t>
            </a:r>
            <a:r>
              <a:rPr lang="en" sz="1800"/>
              <a:t>. When you are </a:t>
            </a:r>
            <a:r>
              <a:rPr lang="en" sz="1800" u="sng"/>
              <a:t>HANDWRITING</a:t>
            </a:r>
            <a:r>
              <a:rPr lang="en" sz="1800"/>
              <a:t>, always </a:t>
            </a:r>
            <a:r>
              <a:rPr lang="en" sz="1800" u="sng"/>
              <a:t>UNDERLINE</a:t>
            </a:r>
            <a:r>
              <a:rPr lang="en" sz="1800"/>
              <a:t>.</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These include, but are not limited to: </a:t>
            </a:r>
            <a:endParaRPr sz="1800"/>
          </a:p>
          <a:p>
            <a:pPr marL="0" lvl="0" indent="0" algn="l" rtl="0">
              <a:spcBef>
                <a:spcPts val="0"/>
              </a:spcBef>
              <a:spcAft>
                <a:spcPts val="0"/>
              </a:spcAft>
              <a:buNone/>
            </a:pPr>
            <a:r>
              <a:rPr lang="en" sz="1800"/>
              <a:t>Novels</a:t>
            </a:r>
            <a:endParaRPr sz="1800"/>
          </a:p>
          <a:p>
            <a:pPr marL="0" lvl="0" indent="0" algn="l" rtl="0">
              <a:spcBef>
                <a:spcPts val="0"/>
              </a:spcBef>
              <a:spcAft>
                <a:spcPts val="0"/>
              </a:spcAft>
              <a:buNone/>
            </a:pPr>
            <a:r>
              <a:rPr lang="en" sz="1800"/>
              <a:t>Plays</a:t>
            </a:r>
            <a:endParaRPr sz="1800"/>
          </a:p>
          <a:p>
            <a:pPr marL="0" lvl="0" indent="0" algn="l" rtl="0">
              <a:spcBef>
                <a:spcPts val="0"/>
              </a:spcBef>
              <a:spcAft>
                <a:spcPts val="0"/>
              </a:spcAft>
              <a:buNone/>
            </a:pPr>
            <a:r>
              <a:rPr lang="en" sz="1800"/>
              <a:t>Movies </a:t>
            </a:r>
            <a:endParaRPr sz="1800"/>
          </a:p>
          <a:p>
            <a:pPr marL="0" lvl="0" indent="0" algn="l" rtl="0">
              <a:spcBef>
                <a:spcPts val="0"/>
              </a:spcBef>
              <a:spcAft>
                <a:spcPts val="0"/>
              </a:spcAft>
              <a:buNone/>
            </a:pPr>
            <a:r>
              <a:rPr lang="en" sz="1800"/>
              <a:t>Magazines</a:t>
            </a:r>
            <a:endParaRPr sz="1800"/>
          </a:p>
          <a:p>
            <a:pPr marL="0" lvl="0" indent="0" algn="l" rtl="0">
              <a:spcBef>
                <a:spcPts val="0"/>
              </a:spcBef>
              <a:spcAft>
                <a:spcPts val="0"/>
              </a:spcAft>
              <a:buNone/>
            </a:pPr>
            <a:r>
              <a:rPr lang="en" sz="1800"/>
              <a:t>Journals</a:t>
            </a:r>
            <a:endParaRPr sz="1800"/>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1251600" y="782225"/>
            <a:ext cx="6640800" cy="49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“Quotation Marks” </a:t>
            </a:r>
            <a:endParaRPr/>
          </a:p>
        </p:txBody>
      </p:sp>
      <p:sp>
        <p:nvSpPr>
          <p:cNvPr id="219" name="Google Shape;219;p27"/>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14</a:t>
            </a:fld>
            <a:endParaRPr/>
          </a:p>
        </p:txBody>
      </p:sp>
      <p:sp>
        <p:nvSpPr>
          <p:cNvPr id="220" name="Google Shape;220;p27"/>
          <p:cNvSpPr txBox="1"/>
          <p:nvPr/>
        </p:nvSpPr>
        <p:spPr>
          <a:xfrm>
            <a:off x="1012050" y="1615388"/>
            <a:ext cx="7119900" cy="21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These should be used for smaller work titles - texts that cannot stand on their own (usually part of a bigger collection).</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These include, but are not limited to: </a:t>
            </a:r>
            <a:endParaRPr sz="1800"/>
          </a:p>
          <a:p>
            <a:pPr marL="0" lvl="0" indent="0" algn="l" rtl="0">
              <a:spcBef>
                <a:spcPts val="0"/>
              </a:spcBef>
              <a:spcAft>
                <a:spcPts val="0"/>
              </a:spcAft>
              <a:buNone/>
            </a:pPr>
            <a:r>
              <a:rPr lang="en" sz="1800"/>
              <a:t>Poems</a:t>
            </a:r>
            <a:endParaRPr sz="1800"/>
          </a:p>
          <a:p>
            <a:pPr marL="0" lvl="0" indent="0" algn="l" rtl="0">
              <a:spcBef>
                <a:spcPts val="0"/>
              </a:spcBef>
              <a:spcAft>
                <a:spcPts val="0"/>
              </a:spcAft>
              <a:buNone/>
            </a:pPr>
            <a:r>
              <a:rPr lang="en" sz="1800"/>
              <a:t>Short Stories </a:t>
            </a:r>
            <a:endParaRPr sz="1800"/>
          </a:p>
          <a:p>
            <a:pPr marL="0" lvl="0" indent="0" algn="l" rtl="0">
              <a:spcBef>
                <a:spcPts val="0"/>
              </a:spcBef>
              <a:spcAft>
                <a:spcPts val="0"/>
              </a:spcAft>
              <a:buNone/>
            </a:pPr>
            <a:r>
              <a:rPr lang="en" sz="1800"/>
              <a:t>Articles</a:t>
            </a:r>
            <a:endParaRPr sz="1800"/>
          </a:p>
          <a:p>
            <a:pPr marL="0" lvl="0" indent="0" algn="l" rtl="0">
              <a:spcBef>
                <a:spcPts val="0"/>
              </a:spcBef>
              <a:spcAft>
                <a:spcPts val="0"/>
              </a:spcAft>
              <a:buNone/>
            </a:pPr>
            <a:r>
              <a:rPr lang="en" sz="1800"/>
              <a:t>Songs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15</a:t>
            </a:fld>
            <a:endParaRPr/>
          </a:p>
        </p:txBody>
      </p:sp>
      <p:sp>
        <p:nvSpPr>
          <p:cNvPr id="226" name="Google Shape;226;p28"/>
          <p:cNvSpPr txBox="1"/>
          <p:nvPr/>
        </p:nvSpPr>
        <p:spPr>
          <a:xfrm>
            <a:off x="2905125" y="598600"/>
            <a:ext cx="6298500" cy="10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A64D79"/>
                </a:solidFill>
              </a:rPr>
              <a:t>Here’s a trick to help you remember:</a:t>
            </a:r>
            <a:r>
              <a:rPr lang="en" sz="2400"/>
              <a:t> </a:t>
            </a:r>
            <a:endParaRPr sz="2400"/>
          </a:p>
        </p:txBody>
      </p:sp>
      <p:sp>
        <p:nvSpPr>
          <p:cNvPr id="227" name="Google Shape;227;p28"/>
          <p:cNvSpPr txBox="1"/>
          <p:nvPr/>
        </p:nvSpPr>
        <p:spPr>
          <a:xfrm>
            <a:off x="928650" y="1492750"/>
            <a:ext cx="7286700" cy="28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If it is a book or a movie (or any bigger work, it should be able to stand on its own so it gets put on a shelf - which means it gets underlined (same as italicised). </a:t>
            </a:r>
            <a:endParaRPr sz="1800"/>
          </a:p>
          <a:p>
            <a:pPr marL="0" lvl="0" indent="0" algn="l" rtl="0">
              <a:spcBef>
                <a:spcPts val="0"/>
              </a:spcBef>
              <a:spcAft>
                <a:spcPts val="0"/>
              </a:spcAft>
              <a:buNone/>
            </a:pPr>
            <a:r>
              <a:rPr lang="en" sz="1800"/>
              <a:t>If it has a </a:t>
            </a:r>
            <a:r>
              <a:rPr lang="en" sz="1800" u="sng"/>
              <a:t>SPINE</a:t>
            </a:r>
            <a:r>
              <a:rPr lang="en" sz="1800"/>
              <a:t>, it gets </a:t>
            </a:r>
            <a:r>
              <a:rPr lang="en" sz="1800" u="sng"/>
              <a:t>UNDERLINED</a:t>
            </a:r>
            <a:endParaRPr sz="1800" u="sng"/>
          </a:p>
          <a:p>
            <a:pPr marL="0" lvl="0" indent="0" algn="l" rtl="0">
              <a:spcBef>
                <a:spcPts val="0"/>
              </a:spcBef>
              <a:spcAft>
                <a:spcPts val="0"/>
              </a:spcAft>
              <a:buNone/>
            </a:pPr>
            <a:endParaRPr sz="1800"/>
          </a:p>
          <a:p>
            <a:pPr marL="0" lvl="0" indent="0" algn="l" rtl="0">
              <a:spcBef>
                <a:spcPts val="0"/>
              </a:spcBef>
              <a:spcAft>
                <a:spcPts val="0"/>
              </a:spcAft>
              <a:buNone/>
            </a:pPr>
            <a:r>
              <a:rPr lang="en" sz="1800"/>
              <a:t>If it cannot stand on its own (smaller works) - it needs to be pinned up so think of quotation marks as pins for each top corner of the paper.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Just like every trick or rule, there are exceptions, but generally this works!</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sldNum" idx="12"/>
          </p:nvPr>
        </p:nvSpPr>
        <p:spPr>
          <a:xfrm>
            <a:off x="4297650" y="4812625"/>
            <a:ext cx="5487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16</a:t>
            </a:fld>
            <a:endParaRPr/>
          </a:p>
        </p:txBody>
      </p:sp>
      <p:pic>
        <p:nvPicPr>
          <p:cNvPr id="233" name="Google Shape;233;p29"/>
          <p:cNvPicPr preferRelativeResize="0"/>
          <p:nvPr/>
        </p:nvPicPr>
        <p:blipFill>
          <a:blip r:embed="rId3">
            <a:alphaModFix/>
          </a:blip>
          <a:stretch>
            <a:fillRect/>
          </a:stretch>
        </p:blipFill>
        <p:spPr>
          <a:xfrm>
            <a:off x="378600" y="1889470"/>
            <a:ext cx="3601800" cy="2753975"/>
          </a:xfrm>
          <a:prstGeom prst="rect">
            <a:avLst/>
          </a:prstGeom>
          <a:noFill/>
          <a:ln>
            <a:noFill/>
          </a:ln>
        </p:spPr>
      </p:pic>
      <p:pic>
        <p:nvPicPr>
          <p:cNvPr id="234" name="Google Shape;234;p29"/>
          <p:cNvPicPr preferRelativeResize="0"/>
          <p:nvPr/>
        </p:nvPicPr>
        <p:blipFill rotWithShape="1">
          <a:blip r:embed="rId4">
            <a:alphaModFix/>
          </a:blip>
          <a:srcRect l="1210" t="8123" r="-1209" b="10562"/>
          <a:stretch/>
        </p:blipFill>
        <p:spPr>
          <a:xfrm>
            <a:off x="4442375" y="664375"/>
            <a:ext cx="4451626" cy="2152226"/>
          </a:xfrm>
          <a:prstGeom prst="rect">
            <a:avLst/>
          </a:prstGeom>
          <a:noFill/>
          <a:ln>
            <a:noFill/>
          </a:ln>
        </p:spPr>
      </p:pic>
      <p:sp>
        <p:nvSpPr>
          <p:cNvPr id="235" name="Google Shape;235;p29"/>
          <p:cNvSpPr txBox="1"/>
          <p:nvPr/>
        </p:nvSpPr>
        <p:spPr>
          <a:xfrm>
            <a:off x="5214950" y="2726525"/>
            <a:ext cx="2238300" cy="6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38761D"/>
                </a:solidFill>
              </a:rPr>
              <a:t>Quotation Marks</a:t>
            </a:r>
            <a:r>
              <a:rPr lang="en"/>
              <a:t> </a:t>
            </a:r>
            <a:endParaRPr/>
          </a:p>
        </p:txBody>
      </p:sp>
      <p:sp>
        <p:nvSpPr>
          <p:cNvPr id="236" name="Google Shape;236;p29"/>
          <p:cNvSpPr txBox="1"/>
          <p:nvPr/>
        </p:nvSpPr>
        <p:spPr>
          <a:xfrm>
            <a:off x="512550" y="4643450"/>
            <a:ext cx="33339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74EA7"/>
                </a:solidFill>
              </a:rPr>
              <a:t>Underlined or Italicised</a:t>
            </a: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1251600" y="1044175"/>
            <a:ext cx="6640800" cy="49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Works Cited Page </a:t>
            </a:r>
            <a:endParaRPr/>
          </a:p>
        </p:txBody>
      </p:sp>
      <p:sp>
        <p:nvSpPr>
          <p:cNvPr id="242" name="Google Shape;242;p30"/>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17</a:t>
            </a:fld>
            <a:endParaRPr/>
          </a:p>
        </p:txBody>
      </p:sp>
      <p:sp>
        <p:nvSpPr>
          <p:cNvPr id="243" name="Google Shape;243;p30"/>
          <p:cNvSpPr txBox="1"/>
          <p:nvPr/>
        </p:nvSpPr>
        <p:spPr>
          <a:xfrm>
            <a:off x="1452575" y="1726400"/>
            <a:ext cx="5679300" cy="2345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Your works cited page MUST be on a separate page at the end of your essay</a:t>
            </a:r>
            <a:endParaRPr sz="1800"/>
          </a:p>
          <a:p>
            <a:pPr marL="457200" lvl="0" indent="-342900" algn="l" rtl="0">
              <a:spcBef>
                <a:spcPts val="0"/>
              </a:spcBef>
              <a:spcAft>
                <a:spcPts val="0"/>
              </a:spcAft>
              <a:buSzPts val="1800"/>
              <a:buChar char="●"/>
            </a:pPr>
            <a:r>
              <a:rPr lang="en" sz="1800"/>
              <a:t>Your title should always be “Works Cited” and centred at the top of the page</a:t>
            </a:r>
            <a:endParaRPr sz="1800"/>
          </a:p>
          <a:p>
            <a:pPr marL="457200" lvl="0" indent="-342900" algn="l" rtl="0">
              <a:spcBef>
                <a:spcPts val="0"/>
              </a:spcBef>
              <a:spcAft>
                <a:spcPts val="0"/>
              </a:spcAft>
              <a:buSzPts val="1800"/>
              <a:buChar char="●"/>
            </a:pPr>
            <a:r>
              <a:rPr lang="en" sz="1800"/>
              <a:t>Your page should be organized in alphabetical order by their last names</a:t>
            </a:r>
            <a:endParaRPr sz="1800"/>
          </a:p>
          <a:p>
            <a:pPr marL="457200" lvl="0" indent="-342900" algn="l" rtl="0">
              <a:spcBef>
                <a:spcPts val="0"/>
              </a:spcBef>
              <a:spcAft>
                <a:spcPts val="0"/>
              </a:spcAft>
              <a:buSzPts val="1800"/>
              <a:buChar char="●"/>
            </a:pPr>
            <a:r>
              <a:rPr lang="en" sz="1800"/>
              <a:t>Double space all citations, but do not add extra spaces between entries</a:t>
            </a:r>
            <a:endParaRPr sz="1800"/>
          </a:p>
          <a:p>
            <a:pPr marL="45720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sldNum" idx="12"/>
          </p:nvPr>
        </p:nvSpPr>
        <p:spPr>
          <a:xfrm>
            <a:off x="4297650" y="4812625"/>
            <a:ext cx="5487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18</a:t>
            </a:fld>
            <a:endParaRPr/>
          </a:p>
        </p:txBody>
      </p:sp>
      <p:sp>
        <p:nvSpPr>
          <p:cNvPr id="249" name="Google Shape;249;p31"/>
          <p:cNvSpPr txBox="1"/>
          <p:nvPr/>
        </p:nvSpPr>
        <p:spPr>
          <a:xfrm>
            <a:off x="589200" y="928675"/>
            <a:ext cx="8554800" cy="5548200"/>
          </a:xfrm>
          <a:prstGeom prst="rect">
            <a:avLst/>
          </a:prstGeom>
          <a:noFill/>
          <a:ln>
            <a:noFill/>
          </a:ln>
        </p:spPr>
        <p:txBody>
          <a:bodyPr spcFirstLastPara="1" wrap="square" lIns="91425" tIns="91425" rIns="91425" bIns="91425" anchor="ctr" anchorCtr="0">
            <a:noAutofit/>
          </a:bodyPr>
          <a:lstStyle/>
          <a:p>
            <a:pPr marL="0" lvl="0" indent="-241300" algn="ctr" rtl="0">
              <a:lnSpc>
                <a:spcPct val="115000"/>
              </a:lnSpc>
              <a:spcBef>
                <a:spcPts val="0"/>
              </a:spcBef>
              <a:spcAft>
                <a:spcPts val="0"/>
              </a:spcAft>
              <a:buNone/>
            </a:pPr>
            <a:r>
              <a:rPr lang="en" sz="1200">
                <a:solidFill>
                  <a:srgbClr val="333333"/>
                </a:solidFill>
              </a:rPr>
              <a:t>Works Cited</a:t>
            </a:r>
            <a:endParaRPr sz="1200">
              <a:solidFill>
                <a:srgbClr val="333333"/>
              </a:solidFill>
            </a:endParaRPr>
          </a:p>
          <a:p>
            <a:pPr marL="0" lvl="0" indent="-241300" algn="ctr" rtl="0">
              <a:lnSpc>
                <a:spcPct val="115000"/>
              </a:lnSpc>
              <a:spcBef>
                <a:spcPts val="0"/>
              </a:spcBef>
              <a:spcAft>
                <a:spcPts val="0"/>
              </a:spcAft>
              <a:buNone/>
            </a:pPr>
            <a:endParaRPr sz="1200">
              <a:solidFill>
                <a:srgbClr val="333333"/>
              </a:solidFill>
            </a:endParaRPr>
          </a:p>
          <a:p>
            <a:pPr marL="0" lvl="0" indent="-241300" algn="l" rtl="0">
              <a:lnSpc>
                <a:spcPct val="250000"/>
              </a:lnSpc>
              <a:spcBef>
                <a:spcPts val="0"/>
              </a:spcBef>
              <a:spcAft>
                <a:spcPts val="0"/>
              </a:spcAft>
              <a:buNone/>
            </a:pPr>
            <a:r>
              <a:rPr lang="en" sz="1200">
                <a:solidFill>
                  <a:srgbClr val="333333"/>
                </a:solidFill>
              </a:rPr>
              <a:t>Dean, Cornelia. "Executive on a Mission: Saving the Planet." </a:t>
            </a:r>
            <a:r>
              <a:rPr lang="en" sz="1200" i="1">
                <a:solidFill>
                  <a:srgbClr val="333333"/>
                </a:solidFill>
              </a:rPr>
              <a:t>The New York Times</a:t>
            </a:r>
            <a:r>
              <a:rPr lang="en" sz="1200">
                <a:solidFill>
                  <a:srgbClr val="333333"/>
                </a:solidFill>
              </a:rPr>
              <a:t>, 22 May 2007, www.nytimes.com/2007/05/22/science/earth/22ander.html?_r=0. Accessed 12 May 2016.</a:t>
            </a:r>
            <a:endParaRPr sz="1200">
              <a:solidFill>
                <a:srgbClr val="333333"/>
              </a:solidFill>
            </a:endParaRPr>
          </a:p>
          <a:p>
            <a:pPr marL="0" lvl="0" indent="-241300" algn="l" rtl="0">
              <a:lnSpc>
                <a:spcPct val="250000"/>
              </a:lnSpc>
              <a:spcBef>
                <a:spcPts val="0"/>
              </a:spcBef>
              <a:spcAft>
                <a:spcPts val="0"/>
              </a:spcAft>
              <a:buNone/>
            </a:pPr>
            <a:r>
              <a:rPr lang="en" sz="1200">
                <a:solidFill>
                  <a:srgbClr val="333333"/>
                </a:solidFill>
              </a:rPr>
              <a:t>Gowdy, John. "Avoiding Self-organized Extinction: Toward a Co-evolutionary Economics of Sustainability." </a:t>
            </a:r>
            <a:r>
              <a:rPr lang="en" sz="1200" i="1">
                <a:solidFill>
                  <a:srgbClr val="333333"/>
                </a:solidFill>
              </a:rPr>
              <a:t>International Journal of Sustainable Development and World Ecology,</a:t>
            </a:r>
            <a:r>
              <a:rPr lang="en" sz="1200">
                <a:solidFill>
                  <a:srgbClr val="333333"/>
                </a:solidFill>
              </a:rPr>
              <a:t> vol. 14, no. 1, 2007, pp. 27-36.</a:t>
            </a:r>
            <a:endParaRPr sz="1200">
              <a:solidFill>
                <a:srgbClr val="333333"/>
              </a:solidFill>
            </a:endParaRPr>
          </a:p>
          <a:p>
            <a:pPr marL="0" lvl="0" indent="-241300" algn="l" rtl="0">
              <a:lnSpc>
                <a:spcPct val="250000"/>
              </a:lnSpc>
              <a:spcBef>
                <a:spcPts val="0"/>
              </a:spcBef>
              <a:spcAft>
                <a:spcPts val="0"/>
              </a:spcAft>
              <a:buNone/>
            </a:pPr>
            <a:r>
              <a:rPr lang="en" sz="1200" i="1">
                <a:solidFill>
                  <a:srgbClr val="333333"/>
                </a:solidFill>
              </a:rPr>
              <a:t>An Inconvenient Truth</a:t>
            </a:r>
            <a:r>
              <a:rPr lang="en" sz="1200">
                <a:solidFill>
                  <a:srgbClr val="333333"/>
                </a:solidFill>
              </a:rPr>
              <a:t>. Directed by Davis Guggenheim, performances by Al Gore and Billy West, Paramount, 2006.</a:t>
            </a:r>
            <a:endParaRPr sz="1200">
              <a:solidFill>
                <a:srgbClr val="333333"/>
              </a:solidFill>
            </a:endParaRPr>
          </a:p>
          <a:p>
            <a:pPr marL="0" lvl="0" indent="-241300" algn="l" rtl="0">
              <a:lnSpc>
                <a:spcPct val="250000"/>
              </a:lnSpc>
              <a:spcBef>
                <a:spcPts val="0"/>
              </a:spcBef>
              <a:spcAft>
                <a:spcPts val="0"/>
              </a:spcAft>
              <a:buNone/>
            </a:pPr>
            <a:r>
              <a:rPr lang="en" sz="1200">
                <a:solidFill>
                  <a:srgbClr val="333333"/>
                </a:solidFill>
              </a:rPr>
              <a:t>Leroux, Marcel. </a:t>
            </a:r>
            <a:r>
              <a:rPr lang="en" sz="1200" i="1">
                <a:solidFill>
                  <a:srgbClr val="333333"/>
                </a:solidFill>
              </a:rPr>
              <a:t>Global Warming: Myth or Reality?: The Erring Ways of Climatology</a:t>
            </a:r>
            <a:r>
              <a:rPr lang="en" sz="1200">
                <a:solidFill>
                  <a:srgbClr val="333333"/>
                </a:solidFill>
              </a:rPr>
              <a:t>. Springer, 2005.</a:t>
            </a:r>
            <a:endParaRPr sz="1200">
              <a:solidFill>
                <a:srgbClr val="333333"/>
              </a:solidFill>
            </a:endParaRPr>
          </a:p>
          <a:p>
            <a:pPr marL="0" lvl="0" indent="-241300" algn="l" rtl="0">
              <a:lnSpc>
                <a:spcPct val="250000"/>
              </a:lnSpc>
              <a:spcBef>
                <a:spcPts val="0"/>
              </a:spcBef>
              <a:spcAft>
                <a:spcPts val="0"/>
              </a:spcAft>
              <a:buNone/>
            </a:pPr>
            <a:r>
              <a:rPr lang="en" sz="1200">
                <a:solidFill>
                  <a:srgbClr val="333333"/>
                </a:solidFill>
              </a:rPr>
              <a:t>Milken, Michael, et al. "On Global Warming and Financial Imbalances." </a:t>
            </a:r>
            <a:r>
              <a:rPr lang="en" sz="1200" i="1">
                <a:solidFill>
                  <a:srgbClr val="333333"/>
                </a:solidFill>
              </a:rPr>
              <a:t>New Perspectives Quarterly</a:t>
            </a:r>
            <a:r>
              <a:rPr lang="en" sz="1200">
                <a:solidFill>
                  <a:srgbClr val="333333"/>
                </a:solidFill>
              </a:rPr>
              <a:t>, vol. 23, no. 4, 2006, p. 63.</a:t>
            </a:r>
            <a:endParaRPr sz="1200">
              <a:solidFill>
                <a:srgbClr val="333333"/>
              </a:solidFill>
            </a:endParaRPr>
          </a:p>
          <a:p>
            <a:pPr marL="0" lvl="0" indent="-241300" algn="l" rtl="0">
              <a:lnSpc>
                <a:spcPct val="250000"/>
              </a:lnSpc>
              <a:spcBef>
                <a:spcPts val="0"/>
              </a:spcBef>
              <a:spcAft>
                <a:spcPts val="0"/>
              </a:spcAft>
              <a:buNone/>
            </a:pPr>
            <a:r>
              <a:rPr lang="en" sz="1200">
                <a:solidFill>
                  <a:srgbClr val="333333"/>
                </a:solidFill>
              </a:rPr>
              <a:t>Nordhaus, William D. "After Kyoto: Alternative Mechanisms to Control Global Warming." </a:t>
            </a:r>
            <a:r>
              <a:rPr lang="en" sz="1200" i="1">
                <a:solidFill>
                  <a:srgbClr val="333333"/>
                </a:solidFill>
              </a:rPr>
              <a:t>American Economic Review</a:t>
            </a:r>
            <a:r>
              <a:rPr lang="en" sz="1200">
                <a:solidFill>
                  <a:srgbClr val="333333"/>
                </a:solidFill>
              </a:rPr>
              <a:t>, vol. 96, no. 2, 2006, pp. 31-34.</a:t>
            </a:r>
            <a:endParaRPr sz="1200">
              <a:solidFill>
                <a:srgbClr val="333333"/>
              </a:solidFill>
            </a:endParaRPr>
          </a:p>
          <a:p>
            <a:pPr marL="0" lvl="0" indent="-241300" algn="l" rtl="0">
              <a:lnSpc>
                <a:spcPct val="250000"/>
              </a:lnSpc>
              <a:spcBef>
                <a:spcPts val="0"/>
              </a:spcBef>
              <a:spcAft>
                <a:spcPts val="0"/>
              </a:spcAft>
              <a:buNone/>
            </a:pPr>
            <a:endParaRPr sz="1200">
              <a:solidFill>
                <a:srgbClr val="333333"/>
              </a:solidFill>
            </a:endParaRPr>
          </a:p>
          <a:p>
            <a:pPr marL="0" lvl="0" indent="-241300" algn="l" rtl="0">
              <a:lnSpc>
                <a:spcPct val="250000"/>
              </a:lnSpc>
              <a:spcBef>
                <a:spcPts val="0"/>
              </a:spcBef>
              <a:spcAft>
                <a:spcPts val="0"/>
              </a:spcAft>
              <a:buNone/>
            </a:pPr>
            <a:endParaRPr sz="1200">
              <a:solidFill>
                <a:srgbClr val="333333"/>
              </a:solidFill>
            </a:endParaRPr>
          </a:p>
          <a:p>
            <a:pPr marL="0" lvl="0" indent="-241300" algn="l" rtl="0">
              <a:lnSpc>
                <a:spcPct val="250000"/>
              </a:lnSpc>
              <a:spcBef>
                <a:spcPts val="0"/>
              </a:spcBef>
              <a:spcAft>
                <a:spcPts val="0"/>
              </a:spcAft>
              <a:buNone/>
            </a:pPr>
            <a:endParaRPr sz="1200">
              <a:solidFill>
                <a:srgbClr val="33333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19</a:t>
            </a:fld>
            <a:endParaRPr/>
          </a:p>
        </p:txBody>
      </p:sp>
      <p:sp>
        <p:nvSpPr>
          <p:cNvPr id="255" name="Google Shape;255;p32"/>
          <p:cNvSpPr txBox="1"/>
          <p:nvPr/>
        </p:nvSpPr>
        <p:spPr>
          <a:xfrm>
            <a:off x="2095500" y="1654950"/>
            <a:ext cx="5607900" cy="183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Oswald"/>
                <a:ea typeface="Oswald"/>
                <a:cs typeface="Oswald"/>
                <a:sym typeface="Oswald"/>
              </a:rPr>
              <a:t>Purdue Owl - Awesome Resource for MLA Format:</a:t>
            </a:r>
            <a:r>
              <a:rPr lang="en" sz="1800">
                <a:latin typeface="Oswald"/>
                <a:ea typeface="Oswald"/>
                <a:cs typeface="Oswald"/>
                <a:sym typeface="Oswald"/>
              </a:rPr>
              <a:t> </a:t>
            </a:r>
            <a:endParaRPr sz="1800">
              <a:latin typeface="Oswald"/>
              <a:ea typeface="Oswald"/>
              <a:cs typeface="Oswald"/>
              <a:sym typeface="Oswald"/>
            </a:endParaRPr>
          </a:p>
          <a:p>
            <a:pPr marL="0" lvl="0" indent="0" algn="l" rtl="0">
              <a:spcBef>
                <a:spcPts val="0"/>
              </a:spcBef>
              <a:spcAft>
                <a:spcPts val="0"/>
              </a:spcAft>
              <a:buNone/>
            </a:pPr>
            <a:r>
              <a:rPr lang="en" u="sng">
                <a:solidFill>
                  <a:schemeClr val="hlink"/>
                </a:solidFill>
                <a:hlinkClick r:id="rId3"/>
              </a:rPr>
              <a:t>https://owl.purdue.edu/owl/research_and_citation/mla_style/mla_formatting_and_style_guide/mla_formatting_and_style_guide.html</a:t>
            </a: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1251600" y="585075"/>
            <a:ext cx="6640800" cy="9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Rules for MLA</a:t>
            </a:r>
            <a:endParaRPr/>
          </a:p>
        </p:txBody>
      </p:sp>
      <p:sp>
        <p:nvSpPr>
          <p:cNvPr id="134" name="Google Shape;134;p15"/>
          <p:cNvSpPr txBox="1">
            <a:spLocks noGrp="1"/>
          </p:cNvSpPr>
          <p:nvPr>
            <p:ph type="body" idx="1"/>
          </p:nvPr>
        </p:nvSpPr>
        <p:spPr>
          <a:xfrm>
            <a:off x="1494900" y="1348575"/>
            <a:ext cx="6154200" cy="334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At the beginning of your paper, the following should be placed on the left hand side at the top of the page:</a:t>
            </a:r>
            <a:endParaRPr sz="1800"/>
          </a:p>
          <a:p>
            <a:pPr marL="0" lvl="0" indent="0" algn="l" rtl="0">
              <a:spcBef>
                <a:spcPts val="600"/>
              </a:spcBef>
              <a:spcAft>
                <a:spcPts val="0"/>
              </a:spcAft>
              <a:buNone/>
            </a:pPr>
            <a:r>
              <a:rPr lang="en" sz="1800"/>
              <a:t>Name 						</a:t>
            </a:r>
            <a:endParaRPr sz="1800"/>
          </a:p>
          <a:p>
            <a:pPr marL="0" lvl="0" indent="0" algn="l" rtl="0">
              <a:spcBef>
                <a:spcPts val="600"/>
              </a:spcBef>
              <a:spcAft>
                <a:spcPts val="0"/>
              </a:spcAft>
              <a:buNone/>
            </a:pPr>
            <a:r>
              <a:rPr lang="en" sz="1800"/>
              <a:t>Teacher/Prof</a:t>
            </a:r>
            <a:endParaRPr sz="1800"/>
          </a:p>
          <a:p>
            <a:pPr marL="0" lvl="0" indent="0" algn="l" rtl="0">
              <a:spcBef>
                <a:spcPts val="600"/>
              </a:spcBef>
              <a:spcAft>
                <a:spcPts val="0"/>
              </a:spcAft>
              <a:buNone/>
            </a:pPr>
            <a:r>
              <a:rPr lang="en" sz="1800"/>
              <a:t>Class/Course</a:t>
            </a:r>
            <a:endParaRPr sz="1800"/>
          </a:p>
          <a:p>
            <a:pPr marL="0" lvl="0" indent="0" algn="l" rtl="0">
              <a:spcBef>
                <a:spcPts val="600"/>
              </a:spcBef>
              <a:spcAft>
                <a:spcPts val="0"/>
              </a:spcAft>
              <a:buNone/>
            </a:pPr>
            <a:r>
              <a:rPr lang="en" sz="1800"/>
              <a:t>Date </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And your last name followed by the page number should be in the top right hand corner of every page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20</a:t>
            </a:fld>
            <a:endParaRPr/>
          </a:p>
        </p:txBody>
      </p:sp>
      <p:sp>
        <p:nvSpPr>
          <p:cNvPr id="261" name="Google Shape;261;p33"/>
          <p:cNvSpPr txBox="1"/>
          <p:nvPr/>
        </p:nvSpPr>
        <p:spPr>
          <a:xfrm>
            <a:off x="2797950" y="1518450"/>
            <a:ext cx="3548100" cy="210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4A86E8"/>
                </a:solidFill>
              </a:rPr>
              <a:t>Let’s Test your Knowledge</a:t>
            </a:r>
            <a:r>
              <a:rPr lang="en" sz="4800"/>
              <a:t> </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21</a:t>
            </a:fld>
            <a:endParaRPr/>
          </a:p>
        </p:txBody>
      </p:sp>
      <p:sp>
        <p:nvSpPr>
          <p:cNvPr id="267" name="Google Shape;267;p34"/>
          <p:cNvSpPr txBox="1"/>
          <p:nvPr/>
        </p:nvSpPr>
        <p:spPr>
          <a:xfrm>
            <a:off x="1988350" y="1071750"/>
            <a:ext cx="51435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96B5F5"/>
                </a:solidFill>
                <a:latin typeface="Shadows Into Light Two"/>
                <a:ea typeface="Shadows Into Light Two"/>
                <a:cs typeface="Shadows Into Light Two"/>
                <a:sym typeface="Shadows Into Light Two"/>
              </a:rPr>
              <a:t>Martínez, Alicia. “5 Reasons to Start Composting.” </a:t>
            </a:r>
            <a:r>
              <a:rPr lang="en" sz="2400" i="1">
                <a:solidFill>
                  <a:srgbClr val="96B5F5"/>
                </a:solidFill>
                <a:latin typeface="Shadows Into Light Two"/>
                <a:ea typeface="Shadows Into Light Two"/>
                <a:cs typeface="Shadows Into Light Two"/>
                <a:sym typeface="Shadows Into Light Two"/>
              </a:rPr>
              <a:t>Green Living.</a:t>
            </a:r>
            <a:r>
              <a:rPr lang="en" sz="2400">
                <a:solidFill>
                  <a:srgbClr val="96B5F5"/>
                </a:solidFill>
                <a:latin typeface="Shadows Into Light Two"/>
                <a:ea typeface="Shadows Into Light Two"/>
                <a:cs typeface="Shadows Into Light Two"/>
                <a:sym typeface="Shadows Into Light Two"/>
              </a:rPr>
              <a:t> 12 Sep. 2009. Web. 04 Jan 2013.</a:t>
            </a:r>
            <a:r>
              <a:rPr lang="en" sz="1800" b="1">
                <a:solidFill>
                  <a:srgbClr val="65677F"/>
                </a:solidFill>
                <a:latin typeface="Shadows Into Light Two"/>
                <a:ea typeface="Shadows Into Light Two"/>
                <a:cs typeface="Shadows Into Light Two"/>
                <a:sym typeface="Shadows Into Light Two"/>
              </a:rPr>
              <a:t> </a:t>
            </a:r>
            <a:endParaRPr sz="1800" b="1">
              <a:solidFill>
                <a:srgbClr val="65677F"/>
              </a:solidFill>
              <a:latin typeface="Shadows Into Light Two"/>
              <a:ea typeface="Shadows Into Light Two"/>
              <a:cs typeface="Shadows Into Light Two"/>
              <a:sym typeface="Shadows Into Light Two"/>
            </a:endParaRPr>
          </a:p>
          <a:p>
            <a:pPr marL="0" lvl="0" indent="0" algn="ctr" rtl="0">
              <a:spcBef>
                <a:spcPts val="0"/>
              </a:spcBef>
              <a:spcAft>
                <a:spcPts val="0"/>
              </a:spcAft>
              <a:buNone/>
            </a:pPr>
            <a:endParaRPr sz="1800" b="1">
              <a:solidFill>
                <a:srgbClr val="65677F"/>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2400" b="1">
                <a:solidFill>
                  <a:srgbClr val="65677F"/>
                </a:solidFill>
                <a:latin typeface="Shadows Into Light Two"/>
                <a:ea typeface="Shadows Into Light Two"/>
                <a:cs typeface="Shadows Into Light Two"/>
                <a:sym typeface="Shadows Into Light Two"/>
              </a:rPr>
              <a:t>Which statement is INCORRECT?</a:t>
            </a:r>
            <a:endParaRPr sz="2400" b="1">
              <a:solidFill>
                <a:srgbClr val="65677F"/>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2400" b="1">
                <a:solidFill>
                  <a:srgbClr val="65677F"/>
                </a:solidFill>
                <a:latin typeface="Shadows Into Light Two"/>
                <a:ea typeface="Shadows Into Light Two"/>
                <a:cs typeface="Shadows Into Light Two"/>
                <a:sym typeface="Shadows Into Light Two"/>
              </a:rPr>
              <a:t>a) The author is Alicia Martínez.</a:t>
            </a:r>
            <a:endParaRPr sz="2400" b="1">
              <a:solidFill>
                <a:srgbClr val="65677F"/>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2400" b="1">
                <a:solidFill>
                  <a:srgbClr val="65677F"/>
                </a:solidFill>
                <a:latin typeface="Shadows Into Light Two"/>
                <a:ea typeface="Shadows Into Light Two"/>
                <a:cs typeface="Shadows Into Light Two"/>
                <a:sym typeface="Shadows Into Light Two"/>
              </a:rPr>
              <a:t>b) Whoever wrote this citation visited the website on January 4, 2013.</a:t>
            </a:r>
            <a:endParaRPr sz="2400" b="1">
              <a:solidFill>
                <a:srgbClr val="65677F"/>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2400" b="1">
                <a:solidFill>
                  <a:srgbClr val="65677F"/>
                </a:solidFill>
                <a:latin typeface="Shadows Into Light Two"/>
                <a:ea typeface="Shadows Into Light Two"/>
                <a:cs typeface="Shadows Into Light Two"/>
                <a:sym typeface="Shadows Into Light Two"/>
              </a:rPr>
              <a:t>c) The website title is “5 Reasons to Start Composting.”</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22</a:t>
            </a:fld>
            <a:endParaRPr/>
          </a:p>
        </p:txBody>
      </p:sp>
      <p:sp>
        <p:nvSpPr>
          <p:cNvPr id="273" name="Google Shape;273;p35"/>
          <p:cNvSpPr txBox="1"/>
          <p:nvPr/>
        </p:nvSpPr>
        <p:spPr>
          <a:xfrm>
            <a:off x="2595575" y="1071750"/>
            <a:ext cx="3000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D03C"/>
                </a:solidFill>
                <a:latin typeface="Shadows Into Light Two"/>
                <a:ea typeface="Shadows Into Light Two"/>
                <a:cs typeface="Shadows Into Light Two"/>
                <a:sym typeface="Shadows Into Light Two"/>
              </a:rPr>
              <a:t>What is one rule you must follow on your Works Cited Page? </a:t>
            </a:r>
            <a:endParaRPr sz="3600" b="1">
              <a:solidFill>
                <a:srgbClr val="FFD03C"/>
              </a:solidFill>
              <a:latin typeface="Shadows Into Light Two"/>
              <a:ea typeface="Shadows Into Light Two"/>
              <a:cs typeface="Shadows Into Light Two"/>
              <a:sym typeface="Shadows Into Light Two"/>
            </a:endParaRPr>
          </a:p>
          <a:p>
            <a:pPr marL="0" lvl="0" indent="0" algn="ctr"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23</a:t>
            </a:fld>
            <a:endParaRPr/>
          </a:p>
        </p:txBody>
      </p:sp>
      <p:sp>
        <p:nvSpPr>
          <p:cNvPr id="279" name="Google Shape;279;p36"/>
          <p:cNvSpPr txBox="1"/>
          <p:nvPr/>
        </p:nvSpPr>
        <p:spPr>
          <a:xfrm>
            <a:off x="2500325" y="1071750"/>
            <a:ext cx="40599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C27BA0"/>
                </a:solidFill>
                <a:latin typeface="Shadows Into Light Two"/>
                <a:ea typeface="Shadows Into Light Two"/>
                <a:cs typeface="Shadows Into Light Two"/>
                <a:sym typeface="Shadows Into Light Two"/>
              </a:rPr>
              <a:t>In the proper order, what are the four things that you need in the left hand on the front page of your essay? </a:t>
            </a:r>
            <a:endParaRPr sz="3600" b="1">
              <a:solidFill>
                <a:srgbClr val="C27BA0"/>
              </a:solidFill>
              <a:latin typeface="Shadows Into Light Two"/>
              <a:ea typeface="Shadows Into Light Two"/>
              <a:cs typeface="Shadows Into Light Two"/>
              <a:sym typeface="Shadows Into Light Two"/>
            </a:endParaRPr>
          </a:p>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24</a:t>
            </a:fld>
            <a:endParaRPr/>
          </a:p>
        </p:txBody>
      </p:sp>
      <p:sp>
        <p:nvSpPr>
          <p:cNvPr id="285" name="Google Shape;285;p37"/>
          <p:cNvSpPr txBox="1"/>
          <p:nvPr/>
        </p:nvSpPr>
        <p:spPr>
          <a:xfrm>
            <a:off x="2905100" y="1000150"/>
            <a:ext cx="3000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CC0000"/>
                </a:solidFill>
                <a:latin typeface="Shadows Into Light Two"/>
                <a:ea typeface="Shadows Into Light Two"/>
                <a:cs typeface="Shadows Into Light Two"/>
                <a:sym typeface="Shadows Into Light Two"/>
              </a:rPr>
              <a:t>What goes in front of the page number on every page? </a:t>
            </a:r>
            <a:endParaRPr sz="3600" b="1">
              <a:solidFill>
                <a:srgbClr val="CC0000"/>
              </a:solidFill>
              <a:latin typeface="Shadows Into Light Two"/>
              <a:ea typeface="Shadows Into Light Two"/>
              <a:cs typeface="Shadows Into Light Two"/>
              <a:sym typeface="Shadows Into Light Two"/>
            </a:endParaRPr>
          </a:p>
          <a:p>
            <a:pPr marL="0" lvl="0" indent="0" algn="ctr"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8"/>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25</a:t>
            </a:fld>
            <a:endParaRPr/>
          </a:p>
        </p:txBody>
      </p:sp>
      <p:sp>
        <p:nvSpPr>
          <p:cNvPr id="291" name="Google Shape;291;p38"/>
          <p:cNvSpPr txBox="1"/>
          <p:nvPr/>
        </p:nvSpPr>
        <p:spPr>
          <a:xfrm>
            <a:off x="2905125" y="1071750"/>
            <a:ext cx="3000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3C47D"/>
                </a:solidFill>
                <a:latin typeface="Shadows Into Light Two"/>
                <a:ea typeface="Shadows Into Light Two"/>
                <a:cs typeface="Shadows Into Light Two"/>
                <a:sym typeface="Shadows Into Light Two"/>
              </a:rPr>
              <a:t>If I wanted to cite The Hunger Games, what should I do to the title?</a:t>
            </a:r>
            <a:r>
              <a:rPr lang="en" sz="3600" b="1">
                <a:solidFill>
                  <a:srgbClr val="FFD03C"/>
                </a:solidFill>
                <a:latin typeface="Shadows Into Light Two"/>
                <a:ea typeface="Shadows Into Light Two"/>
                <a:cs typeface="Shadows Into Light Two"/>
                <a:sym typeface="Shadows Into Light Two"/>
              </a:rPr>
              <a:t> </a:t>
            </a:r>
            <a:endParaRPr sz="3600" b="1">
              <a:solidFill>
                <a:srgbClr val="FFD03C"/>
              </a:solidFill>
              <a:latin typeface="Shadows Into Light Two"/>
              <a:ea typeface="Shadows Into Light Two"/>
              <a:cs typeface="Shadows Into Light Two"/>
              <a:sym typeface="Shadows Into Light Two"/>
            </a:endParaRPr>
          </a:p>
          <a:p>
            <a:pPr marL="0" lvl="0" indent="0" algn="ctr"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9"/>
          <p:cNvSpPr txBox="1">
            <a:spLocks noGrp="1"/>
          </p:cNvSpPr>
          <p:nvPr>
            <p:ph type="sldNum" idx="12"/>
          </p:nvPr>
        </p:nvSpPr>
        <p:spPr>
          <a:xfrm>
            <a:off x="4297650" y="4812625"/>
            <a:ext cx="5487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26</a:t>
            </a:fld>
            <a:endParaRPr/>
          </a:p>
        </p:txBody>
      </p:sp>
      <p:sp>
        <p:nvSpPr>
          <p:cNvPr id="297" name="Google Shape;297;p39"/>
          <p:cNvSpPr txBox="1"/>
          <p:nvPr/>
        </p:nvSpPr>
        <p:spPr>
          <a:xfrm>
            <a:off x="500000" y="1476325"/>
            <a:ext cx="5405400" cy="20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FOLLOW THESE RULES FOR THE REST OF YOUR LIFE (unless they get updated - then follow that) TO AVOID PLAGIARISM AND CRUSHING YOUR FUTURE DREAMS!!!! </a:t>
            </a:r>
            <a:endParaRPr sz="3000"/>
          </a:p>
        </p:txBody>
      </p:sp>
      <p:pic>
        <p:nvPicPr>
          <p:cNvPr id="298" name="Google Shape;298;p39"/>
          <p:cNvPicPr preferRelativeResize="0"/>
          <p:nvPr/>
        </p:nvPicPr>
        <p:blipFill>
          <a:blip r:embed="rId3">
            <a:alphaModFix/>
          </a:blip>
          <a:stretch>
            <a:fillRect/>
          </a:stretch>
        </p:blipFill>
        <p:spPr>
          <a:xfrm>
            <a:off x="6096000" y="-12"/>
            <a:ext cx="3048000" cy="2847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txBox="1">
            <a:spLocks noGrp="1"/>
          </p:cNvSpPr>
          <p:nvPr>
            <p:ph type="sldNum" idx="12"/>
          </p:nvPr>
        </p:nvSpPr>
        <p:spPr>
          <a:xfrm>
            <a:off x="4297650" y="4812625"/>
            <a:ext cx="5487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3</a:t>
            </a:fld>
            <a:endParaRPr/>
          </a:p>
        </p:txBody>
      </p:sp>
      <p:pic>
        <p:nvPicPr>
          <p:cNvPr id="140" name="Google Shape;140;p16"/>
          <p:cNvPicPr preferRelativeResize="0"/>
          <p:nvPr/>
        </p:nvPicPr>
        <p:blipFill>
          <a:blip r:embed="rId3">
            <a:alphaModFix/>
          </a:blip>
          <a:stretch>
            <a:fillRect/>
          </a:stretch>
        </p:blipFill>
        <p:spPr>
          <a:xfrm>
            <a:off x="1961113" y="317838"/>
            <a:ext cx="5221771" cy="4507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1251600" y="698875"/>
            <a:ext cx="6640800" cy="49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In-Text Citation </a:t>
            </a:r>
            <a:endParaRPr/>
          </a:p>
        </p:txBody>
      </p:sp>
      <p:sp>
        <p:nvSpPr>
          <p:cNvPr id="146" name="Google Shape;146;p17"/>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4</a:t>
            </a:fld>
            <a:endParaRPr/>
          </a:p>
        </p:txBody>
      </p:sp>
      <p:sp>
        <p:nvSpPr>
          <p:cNvPr id="147" name="Google Shape;147;p17"/>
          <p:cNvSpPr txBox="1"/>
          <p:nvPr/>
        </p:nvSpPr>
        <p:spPr>
          <a:xfrm>
            <a:off x="511975" y="1197775"/>
            <a:ext cx="8001000" cy="3000000"/>
          </a:xfrm>
          <a:prstGeom prst="rect">
            <a:avLst/>
          </a:prstGeom>
          <a:noFill/>
          <a:ln>
            <a:noFill/>
          </a:ln>
        </p:spPr>
        <p:txBody>
          <a:bodyPr spcFirstLastPara="1" wrap="square" lIns="91425" tIns="91425" rIns="91425" bIns="91425" anchor="ctr" anchorCtr="0">
            <a:noAutofit/>
          </a:bodyPr>
          <a:lstStyle/>
          <a:p>
            <a:pPr marL="482600" lvl="0" indent="0" algn="l" rtl="0">
              <a:lnSpc>
                <a:spcPct val="115000"/>
              </a:lnSpc>
              <a:spcBef>
                <a:spcPts val="0"/>
              </a:spcBef>
              <a:spcAft>
                <a:spcPts val="0"/>
              </a:spcAft>
              <a:buNone/>
            </a:pPr>
            <a:r>
              <a:rPr lang="en" sz="1800" b="1">
                <a:solidFill>
                  <a:srgbClr val="333333"/>
                </a:solidFill>
                <a:latin typeface="Georgia"/>
                <a:ea typeface="Georgia"/>
                <a:cs typeface="Georgia"/>
                <a:sym typeface="Georgia"/>
              </a:rPr>
              <a:t>Wordsworth</a:t>
            </a:r>
            <a:r>
              <a:rPr lang="en" sz="1800">
                <a:solidFill>
                  <a:srgbClr val="333333"/>
                </a:solidFill>
                <a:latin typeface="Georgia"/>
                <a:ea typeface="Georgia"/>
                <a:cs typeface="Georgia"/>
                <a:sym typeface="Georgia"/>
              </a:rPr>
              <a:t> stated that Romantic poetry was marked by a "spontaneous overflow of powerful feelings" </a:t>
            </a:r>
            <a:r>
              <a:rPr lang="en" sz="1800" b="1">
                <a:solidFill>
                  <a:srgbClr val="333333"/>
                </a:solidFill>
                <a:latin typeface="Georgia"/>
                <a:ea typeface="Georgia"/>
                <a:cs typeface="Georgia"/>
                <a:sym typeface="Georgia"/>
              </a:rPr>
              <a:t>(263).</a:t>
            </a:r>
            <a:endParaRPr sz="1800" b="1">
              <a:solidFill>
                <a:srgbClr val="333333"/>
              </a:solidFill>
              <a:latin typeface="Georgia"/>
              <a:ea typeface="Georgia"/>
              <a:cs typeface="Georgia"/>
              <a:sym typeface="Georgia"/>
            </a:endParaRPr>
          </a:p>
          <a:p>
            <a:pPr marL="482600" lvl="0" indent="0" algn="l" rtl="0">
              <a:lnSpc>
                <a:spcPct val="115000"/>
              </a:lnSpc>
              <a:spcBef>
                <a:spcPts val="0"/>
              </a:spcBef>
              <a:spcAft>
                <a:spcPts val="0"/>
              </a:spcAft>
              <a:buNone/>
            </a:pPr>
            <a:endParaRPr sz="1800">
              <a:solidFill>
                <a:srgbClr val="333333"/>
              </a:solidFill>
              <a:latin typeface="Georgia"/>
              <a:ea typeface="Georgia"/>
              <a:cs typeface="Georgia"/>
              <a:sym typeface="Georgia"/>
            </a:endParaRPr>
          </a:p>
          <a:p>
            <a:pPr marL="482600" lvl="0" indent="0" algn="l" rtl="0">
              <a:lnSpc>
                <a:spcPct val="115000"/>
              </a:lnSpc>
              <a:spcBef>
                <a:spcPts val="0"/>
              </a:spcBef>
              <a:spcAft>
                <a:spcPts val="0"/>
              </a:spcAft>
              <a:buNone/>
            </a:pPr>
            <a:r>
              <a:rPr lang="en" sz="1800">
                <a:solidFill>
                  <a:srgbClr val="333333"/>
                </a:solidFill>
                <a:latin typeface="Georgia"/>
                <a:ea typeface="Georgia"/>
                <a:cs typeface="Georgia"/>
                <a:sym typeface="Georgia"/>
              </a:rPr>
              <a:t>Romantic poetry is characterized by the "spontaneous overflow of powerful feelings" </a:t>
            </a:r>
            <a:r>
              <a:rPr lang="en" sz="1800" b="1">
                <a:solidFill>
                  <a:srgbClr val="333333"/>
                </a:solidFill>
                <a:latin typeface="Georgia"/>
                <a:ea typeface="Georgia"/>
                <a:cs typeface="Georgia"/>
                <a:sym typeface="Georgia"/>
              </a:rPr>
              <a:t>(Wordsworth 263).</a:t>
            </a:r>
            <a:endParaRPr sz="1800" b="1">
              <a:solidFill>
                <a:srgbClr val="333333"/>
              </a:solidFill>
              <a:latin typeface="Georgia"/>
              <a:ea typeface="Georgia"/>
              <a:cs typeface="Georgia"/>
              <a:sym typeface="Georgia"/>
            </a:endParaRPr>
          </a:p>
          <a:p>
            <a:pPr marL="482600" lvl="0" indent="0" algn="l" rtl="0">
              <a:lnSpc>
                <a:spcPct val="115000"/>
              </a:lnSpc>
              <a:spcBef>
                <a:spcPts val="0"/>
              </a:spcBef>
              <a:spcAft>
                <a:spcPts val="0"/>
              </a:spcAft>
              <a:buNone/>
            </a:pPr>
            <a:endParaRPr sz="1800">
              <a:solidFill>
                <a:srgbClr val="333333"/>
              </a:solidFill>
              <a:latin typeface="Georgia"/>
              <a:ea typeface="Georgia"/>
              <a:cs typeface="Georgia"/>
              <a:sym typeface="Georgia"/>
            </a:endParaRPr>
          </a:p>
          <a:p>
            <a:pPr marL="482600" lvl="0" indent="0" algn="l" rtl="0">
              <a:lnSpc>
                <a:spcPct val="115000"/>
              </a:lnSpc>
              <a:spcBef>
                <a:spcPts val="0"/>
              </a:spcBef>
              <a:spcAft>
                <a:spcPts val="0"/>
              </a:spcAft>
              <a:buNone/>
            </a:pPr>
            <a:r>
              <a:rPr lang="en" sz="1800" b="1">
                <a:solidFill>
                  <a:srgbClr val="333333"/>
                </a:solidFill>
                <a:latin typeface="Georgia"/>
                <a:ea typeface="Georgia"/>
                <a:cs typeface="Georgia"/>
                <a:sym typeface="Georgia"/>
              </a:rPr>
              <a:t>Wordsworth</a:t>
            </a:r>
            <a:r>
              <a:rPr lang="en" sz="1800">
                <a:solidFill>
                  <a:srgbClr val="333333"/>
                </a:solidFill>
                <a:latin typeface="Georgia"/>
                <a:ea typeface="Georgia"/>
                <a:cs typeface="Georgia"/>
                <a:sym typeface="Georgia"/>
              </a:rPr>
              <a:t> extensively explored the role of emotion in the creative process </a:t>
            </a:r>
            <a:r>
              <a:rPr lang="en" sz="1800" b="1">
                <a:solidFill>
                  <a:srgbClr val="333333"/>
                </a:solidFill>
                <a:latin typeface="Georgia"/>
                <a:ea typeface="Georgia"/>
                <a:cs typeface="Georgia"/>
                <a:sym typeface="Georgia"/>
              </a:rPr>
              <a:t>(263).</a:t>
            </a:r>
            <a:endParaRPr sz="1800" b="1">
              <a:solidFill>
                <a:srgbClr val="333333"/>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sldNum" idx="12"/>
          </p:nvPr>
        </p:nvSpPr>
        <p:spPr>
          <a:xfrm>
            <a:off x="4297650" y="4521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5</a:t>
            </a:fld>
            <a:endParaRPr/>
          </a:p>
        </p:txBody>
      </p:sp>
      <p:sp>
        <p:nvSpPr>
          <p:cNvPr id="153" name="Google Shape;153;p18"/>
          <p:cNvSpPr txBox="1"/>
          <p:nvPr/>
        </p:nvSpPr>
        <p:spPr>
          <a:xfrm>
            <a:off x="916800" y="2547950"/>
            <a:ext cx="7310400" cy="152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We see so many global warming hotspots in North America likely because this region has "more readily accessible climatic data and more comprehensive programs to monitor and study environmental change . . ." ("Impact of Global Warming").</a:t>
            </a:r>
            <a:endParaRPr sz="1800"/>
          </a:p>
        </p:txBody>
      </p:sp>
      <p:sp>
        <p:nvSpPr>
          <p:cNvPr id="154" name="Google Shape;154;p18"/>
          <p:cNvSpPr txBox="1"/>
          <p:nvPr/>
        </p:nvSpPr>
        <p:spPr>
          <a:xfrm>
            <a:off x="833400" y="809625"/>
            <a:ext cx="7393800" cy="91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33333"/>
                </a:solidFill>
                <a:highlight>
                  <a:srgbClr val="FFFFFF"/>
                </a:highlight>
              </a:rPr>
              <a:t>When a source has no known author, use a shortened title of the work instead of an author name. Place the title in quotation marks if it's a short work (such as an article) or italicize it if it's a longer work (e.g. plays, books, television shows, entire Web sites) and provide a page number if it is available.</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6</a:t>
            </a:fld>
            <a:endParaRPr/>
          </a:p>
        </p:txBody>
      </p:sp>
      <p:sp>
        <p:nvSpPr>
          <p:cNvPr id="160" name="Google Shape;160;p19"/>
          <p:cNvSpPr txBox="1"/>
          <p:nvPr/>
        </p:nvSpPr>
        <p:spPr>
          <a:xfrm>
            <a:off x="714300" y="1023925"/>
            <a:ext cx="7715400" cy="3000000"/>
          </a:xfrm>
          <a:prstGeom prst="rect">
            <a:avLst/>
          </a:prstGeom>
          <a:noFill/>
          <a:ln>
            <a:noFill/>
          </a:ln>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sz="1800"/>
              <a:t>Place quotations four or more typed lines in a free-standing block of typewritten lines, and omit quotation marks. </a:t>
            </a:r>
            <a:endParaRPr sz="1800"/>
          </a:p>
          <a:p>
            <a:pPr marL="457200" lvl="0" indent="-342900" algn="l" rtl="0">
              <a:spcBef>
                <a:spcPts val="0"/>
              </a:spcBef>
              <a:spcAft>
                <a:spcPts val="0"/>
              </a:spcAft>
              <a:buSzPts val="1800"/>
              <a:buChar char="●"/>
            </a:pPr>
            <a:r>
              <a:rPr lang="en" sz="1800"/>
              <a:t>Start the quotation on a new line, indented one inch from the left margin, and maintain double-spacing. </a:t>
            </a:r>
            <a:endParaRPr sz="1800"/>
          </a:p>
          <a:p>
            <a:pPr marL="457200" lvl="0" indent="-342900" algn="l" rtl="0">
              <a:spcBef>
                <a:spcPts val="0"/>
              </a:spcBef>
              <a:spcAft>
                <a:spcPts val="0"/>
              </a:spcAft>
              <a:buSzPts val="1800"/>
              <a:buChar char="●"/>
            </a:pPr>
            <a:r>
              <a:rPr lang="en" sz="1800"/>
              <a:t>Your parenthetical citation should come after the closing punctuation mark. </a:t>
            </a:r>
            <a:endParaRPr sz="1800"/>
          </a:p>
        </p:txBody>
      </p:sp>
      <p:sp>
        <p:nvSpPr>
          <p:cNvPr id="161" name="Google Shape;161;p19"/>
          <p:cNvSpPr txBox="1"/>
          <p:nvPr/>
        </p:nvSpPr>
        <p:spPr>
          <a:xfrm>
            <a:off x="2440800" y="821550"/>
            <a:ext cx="3393300" cy="4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1C232"/>
                </a:solidFill>
                <a:latin typeface="Bree Serif"/>
                <a:ea typeface="Bree Serif"/>
                <a:cs typeface="Bree Serif"/>
                <a:sym typeface="Bree Serif"/>
              </a:rPr>
              <a:t>Block Quotations</a:t>
            </a:r>
            <a:endParaRPr sz="2400">
              <a:solidFill>
                <a:srgbClr val="F1C232"/>
              </a:solidFill>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sldNum" idx="12"/>
          </p:nvPr>
        </p:nvSpPr>
        <p:spPr>
          <a:xfrm>
            <a:off x="4297650" y="4812625"/>
            <a:ext cx="5487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7</a:t>
            </a:fld>
            <a:endParaRPr/>
          </a:p>
        </p:txBody>
      </p:sp>
      <p:sp>
        <p:nvSpPr>
          <p:cNvPr id="167" name="Google Shape;167;p20"/>
          <p:cNvSpPr txBox="1"/>
          <p:nvPr/>
        </p:nvSpPr>
        <p:spPr>
          <a:xfrm>
            <a:off x="107150" y="1178900"/>
            <a:ext cx="88224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333333"/>
                </a:solidFill>
              </a:rPr>
              <a:t>It is not until near the end of </a:t>
            </a:r>
            <a:r>
              <a:rPr lang="en" sz="1800" i="1">
                <a:solidFill>
                  <a:srgbClr val="333333"/>
                </a:solidFill>
              </a:rPr>
              <a:t>The Hound of the Baskervilles</a:t>
            </a:r>
            <a:r>
              <a:rPr lang="en" sz="1800">
                <a:solidFill>
                  <a:srgbClr val="333333"/>
                </a:solidFill>
              </a:rPr>
              <a:t> that the hound itself is actually seen:</a:t>
            </a:r>
            <a:endParaRPr sz="1800">
              <a:solidFill>
                <a:srgbClr val="333333"/>
              </a:solidFill>
            </a:endParaRPr>
          </a:p>
          <a:p>
            <a:pPr marL="292100" lvl="0" indent="0" algn="l" rtl="0">
              <a:lnSpc>
                <a:spcPct val="115000"/>
              </a:lnSpc>
              <a:spcBef>
                <a:spcPts val="800"/>
              </a:spcBef>
              <a:spcAft>
                <a:spcPts val="800"/>
              </a:spcAft>
              <a:buNone/>
            </a:pPr>
            <a:r>
              <a:rPr lang="en" sz="1800">
                <a:solidFill>
                  <a:srgbClr val="333333"/>
                </a:solidFill>
              </a:rPr>
              <a:t>A hound it was, an enormous coal-black hound, but not such a hound as mortal eyes have ever seen. Fire burst from its open mouth, its eyes glowed with a smouldering glare, its muzzle and hackles and dewlap were outlined in flickering flame. Never in the delirious dream of a disordered brain could anything more savage, more appalling, more hellish be conceived than that dark form and savage face which broke upon us out of the wall of fog. (Doyle 82)</a:t>
            </a:r>
            <a:endParaRPr sz="1800">
              <a:solidFill>
                <a:srgbClr val="3333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8</a:t>
            </a:fld>
            <a:endParaRPr/>
          </a:p>
        </p:txBody>
      </p:sp>
      <p:sp>
        <p:nvSpPr>
          <p:cNvPr id="173" name="Google Shape;173;p21"/>
          <p:cNvSpPr txBox="1"/>
          <p:nvPr/>
        </p:nvSpPr>
        <p:spPr>
          <a:xfrm>
            <a:off x="2280100" y="1839450"/>
            <a:ext cx="4673100" cy="14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990000"/>
                </a:solidFill>
                <a:latin typeface="Comfortaa"/>
                <a:ea typeface="Comfortaa"/>
                <a:cs typeface="Comfortaa"/>
                <a:sym typeface="Comfortaa"/>
              </a:rPr>
              <a:t>WORKS CITED</a:t>
            </a:r>
            <a:r>
              <a:rPr lang="en" sz="4800">
                <a:solidFill>
                  <a:srgbClr val="990000"/>
                </a:solidFill>
              </a:rPr>
              <a:t> </a:t>
            </a:r>
            <a:endParaRPr sz="4800">
              <a:solidFill>
                <a:srgbClr val="99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it look like? </a:t>
            </a:r>
            <a:endParaRPr/>
          </a:p>
        </p:txBody>
      </p:sp>
      <p:sp>
        <p:nvSpPr>
          <p:cNvPr id="179" name="Google Shape;179;p22"/>
          <p:cNvSpPr txBox="1">
            <a:spLocks noGrp="1"/>
          </p:cNvSpPr>
          <p:nvPr>
            <p:ph type="body" idx="1"/>
          </p:nvPr>
        </p:nvSpPr>
        <p:spPr>
          <a:xfrm>
            <a:off x="1132550" y="2168550"/>
            <a:ext cx="6640800" cy="806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solidFill>
                  <a:srgbClr val="333333"/>
                </a:solidFill>
                <a:highlight>
                  <a:srgbClr val="FFFFFF"/>
                </a:highlight>
                <a:latin typeface="Georgia"/>
                <a:ea typeface="Georgia"/>
                <a:cs typeface="Georgia"/>
                <a:sym typeface="Georgia"/>
              </a:rPr>
              <a:t>Said, Edward W. </a:t>
            </a:r>
            <a:r>
              <a:rPr lang="en" sz="1800" i="1">
                <a:solidFill>
                  <a:srgbClr val="333333"/>
                </a:solidFill>
                <a:highlight>
                  <a:srgbClr val="FFFFFF"/>
                </a:highlight>
                <a:latin typeface="Georgia"/>
                <a:ea typeface="Georgia"/>
                <a:cs typeface="Georgia"/>
                <a:sym typeface="Georgia"/>
              </a:rPr>
              <a:t>Culture and Imperialism</a:t>
            </a:r>
            <a:r>
              <a:rPr lang="en" sz="1800">
                <a:solidFill>
                  <a:srgbClr val="333333"/>
                </a:solidFill>
                <a:highlight>
                  <a:srgbClr val="FFFFFF"/>
                </a:highlight>
                <a:latin typeface="Georgia"/>
                <a:ea typeface="Georgia"/>
                <a:cs typeface="Georgia"/>
                <a:sym typeface="Georgia"/>
              </a:rPr>
              <a:t>. Knopf, 1994. </a:t>
            </a:r>
            <a:endParaRPr sz="1800"/>
          </a:p>
        </p:txBody>
      </p:sp>
      <p:sp>
        <p:nvSpPr>
          <p:cNvPr id="180" name="Google Shape;180;p22"/>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9</a:t>
            </a:fld>
            <a:endParaRPr/>
          </a:p>
        </p:txBody>
      </p:sp>
      <p:sp>
        <p:nvSpPr>
          <p:cNvPr id="181" name="Google Shape;181;p22"/>
          <p:cNvSpPr txBox="1"/>
          <p:nvPr/>
        </p:nvSpPr>
        <p:spPr>
          <a:xfrm>
            <a:off x="1083425" y="2974950"/>
            <a:ext cx="2166900" cy="52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Author</a:t>
            </a:r>
            <a:endParaRPr/>
          </a:p>
          <a:p>
            <a:pPr marL="0" lvl="0" indent="0" algn="ctr" rtl="0">
              <a:spcBef>
                <a:spcPts val="0"/>
              </a:spcBef>
              <a:spcAft>
                <a:spcPts val="0"/>
              </a:spcAft>
              <a:buNone/>
            </a:pPr>
            <a:r>
              <a:rPr lang="en"/>
              <a:t>Last name, First name. </a:t>
            </a:r>
            <a:endParaRPr/>
          </a:p>
        </p:txBody>
      </p:sp>
      <p:sp>
        <p:nvSpPr>
          <p:cNvPr id="182" name="Google Shape;182;p22"/>
          <p:cNvSpPr/>
          <p:nvPr/>
        </p:nvSpPr>
        <p:spPr>
          <a:xfrm>
            <a:off x="2071625" y="2593950"/>
            <a:ext cx="190500" cy="3810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txBox="1"/>
          <p:nvPr/>
        </p:nvSpPr>
        <p:spPr>
          <a:xfrm>
            <a:off x="3309950" y="2974950"/>
            <a:ext cx="1976400" cy="67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Title</a:t>
            </a:r>
            <a:endParaRPr/>
          </a:p>
          <a:p>
            <a:pPr marL="0" lvl="0" indent="0" algn="ctr" rtl="0">
              <a:spcBef>
                <a:spcPts val="0"/>
              </a:spcBef>
              <a:spcAft>
                <a:spcPts val="0"/>
              </a:spcAft>
              <a:buNone/>
            </a:pPr>
            <a:r>
              <a:rPr lang="en"/>
              <a:t>Must be italicised or in quotation marks depending on the type of text </a:t>
            </a:r>
            <a:endParaRPr/>
          </a:p>
        </p:txBody>
      </p:sp>
      <p:sp>
        <p:nvSpPr>
          <p:cNvPr id="184" name="Google Shape;184;p22"/>
          <p:cNvSpPr/>
          <p:nvPr/>
        </p:nvSpPr>
        <p:spPr>
          <a:xfrm>
            <a:off x="4202888" y="2643200"/>
            <a:ext cx="190500" cy="3810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txBox="1"/>
          <p:nvPr/>
        </p:nvSpPr>
        <p:spPr>
          <a:xfrm>
            <a:off x="4988800" y="2974950"/>
            <a:ext cx="3524100" cy="80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Publisher</a:t>
            </a:r>
            <a:endParaRPr/>
          </a:p>
          <a:p>
            <a:pPr marL="0" lvl="0" indent="0" algn="ctr" rtl="0">
              <a:spcBef>
                <a:spcPts val="0"/>
              </a:spcBef>
              <a:spcAft>
                <a:spcPts val="0"/>
              </a:spcAft>
              <a:buNone/>
            </a:pPr>
            <a:r>
              <a:rPr lang="en"/>
              <a:t>Publisher Company, Year of</a:t>
            </a:r>
            <a:endParaRPr/>
          </a:p>
          <a:p>
            <a:pPr marL="0" lvl="0" indent="0" algn="ctr" rtl="0">
              <a:spcBef>
                <a:spcPts val="0"/>
              </a:spcBef>
              <a:spcAft>
                <a:spcPts val="0"/>
              </a:spcAft>
              <a:buNone/>
            </a:pPr>
            <a:r>
              <a:rPr lang="en"/>
              <a:t> Publication</a:t>
            </a:r>
            <a:endParaRPr/>
          </a:p>
        </p:txBody>
      </p:sp>
      <p:sp>
        <p:nvSpPr>
          <p:cNvPr id="186" name="Google Shape;186;p22"/>
          <p:cNvSpPr/>
          <p:nvPr/>
        </p:nvSpPr>
        <p:spPr>
          <a:xfrm>
            <a:off x="6655600" y="2655100"/>
            <a:ext cx="190500" cy="3810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On-screen Show (16:9)</PresentationFormat>
  <Paragraphs>118</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Georgia</vt:lpstr>
      <vt:lpstr>Shadows Into Light Two</vt:lpstr>
      <vt:lpstr>Playfair Display</vt:lpstr>
      <vt:lpstr>Tinos</vt:lpstr>
      <vt:lpstr>Comfortaa</vt:lpstr>
      <vt:lpstr>Arial</vt:lpstr>
      <vt:lpstr>Oswald</vt:lpstr>
      <vt:lpstr>Bree Serif</vt:lpstr>
      <vt:lpstr>Constance template</vt:lpstr>
      <vt:lpstr>MLA Format </vt:lpstr>
      <vt:lpstr>Basic Rules for MLA</vt:lpstr>
      <vt:lpstr>PowerPoint Presentation</vt:lpstr>
      <vt:lpstr>In-Text Citation </vt:lpstr>
      <vt:lpstr>PowerPoint Presentation</vt:lpstr>
      <vt:lpstr>PowerPoint Presentation</vt:lpstr>
      <vt:lpstr>PowerPoint Presentation</vt:lpstr>
      <vt:lpstr>PowerPoint Presentation</vt:lpstr>
      <vt:lpstr>What does it look like? </vt:lpstr>
      <vt:lpstr>PowerPoint Presentation</vt:lpstr>
      <vt:lpstr>PowerPoint Presentation</vt:lpstr>
      <vt:lpstr>PowerPoint Presentation</vt:lpstr>
      <vt:lpstr>Italics and Underline </vt:lpstr>
      <vt:lpstr>“Quotation Marks” </vt:lpstr>
      <vt:lpstr>PowerPoint Presentation</vt:lpstr>
      <vt:lpstr>PowerPoint Presentation</vt:lpstr>
      <vt:lpstr>Works Cited Page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MLA Format</dc:title>
  <dc:creator>Hillary Mercier</dc:creator>
  <cp:lastModifiedBy>Hillary Mercier</cp:lastModifiedBy>
  <cp:revision>2</cp:revision>
  <dcterms:modified xsi:type="dcterms:W3CDTF">2018-11-29T18:31:25Z</dcterms:modified>
</cp:coreProperties>
</file>